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 id="2147483797" r:id="rId2"/>
    <p:sldMasterId id="2147483816" r:id="rId3"/>
    <p:sldMasterId id="2147483683" r:id="rId4"/>
    <p:sldMasterId id="2147483904" r:id="rId5"/>
    <p:sldMasterId id="2147483921" r:id="rId6"/>
    <p:sldMasterId id="2147483925" r:id="rId7"/>
    <p:sldMasterId id="2147483927" r:id="rId8"/>
    <p:sldMasterId id="2147483929" r:id="rId9"/>
  </p:sldMasterIdLst>
  <p:notesMasterIdLst>
    <p:notesMasterId r:id="rId13"/>
  </p:notesMasterIdLst>
  <p:handoutMasterIdLst>
    <p:handoutMasterId r:id="rId14"/>
  </p:handoutMasterIdLst>
  <p:sldIdLst>
    <p:sldId id="357" r:id="rId10"/>
    <p:sldId id="354" r:id="rId11"/>
    <p:sldId id="359" r:id="rId12"/>
  </p:sldIdLst>
  <p:sldSz cx="12196763" cy="6858000"/>
  <p:notesSz cx="6858000" cy="9144000"/>
  <p:defaultTex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pos="3547" userDrawn="1">
          <p15:clr>
            <a:srgbClr val="A4A3A4"/>
          </p15:clr>
        </p15:guide>
        <p15:guide id="7" pos="3524" userDrawn="1">
          <p15:clr>
            <a:srgbClr val="A4A3A4"/>
          </p15:clr>
        </p15:guide>
        <p15:guide id="8"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69FC1"/>
    <a:srgbClr val="31859C"/>
    <a:srgbClr val="151515"/>
    <a:srgbClr val="3FC2DE"/>
    <a:srgbClr val="C7000B"/>
    <a:srgbClr val="575756"/>
    <a:srgbClr val="FFFFFF"/>
    <a:srgbClr val="DD4654"/>
    <a:srgbClr val="F3D2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05" autoAdjust="0"/>
    <p:restoredTop sz="91254" autoAdjust="0"/>
  </p:normalViewPr>
  <p:slideViewPr>
    <p:cSldViewPr snapToGrid="0" snapToObjects="1">
      <p:cViewPr varScale="1">
        <p:scale>
          <a:sx n="85" d="100"/>
          <a:sy n="85" d="100"/>
        </p:scale>
        <p:origin x="96" y="62"/>
      </p:cViewPr>
      <p:guideLst>
        <p:guide pos="3547"/>
        <p:guide pos="3524"/>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6" d="100"/>
          <a:sy n="96" d="100"/>
        </p:scale>
        <p:origin x="3104"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8CC198DB-AFBD-584A-8986-364FF2B03F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AD01315C-523F-A043-8029-B992149712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CF71B8-DF2A-2E41-BE66-2E18A767DA8A}" type="datetimeFigureOut">
              <a:rPr lang="en-US" smtClean="0"/>
              <a:t>9/1/2020</a:t>
            </a:fld>
            <a:endParaRPr lang="en-US"/>
          </a:p>
        </p:txBody>
      </p:sp>
      <p:sp>
        <p:nvSpPr>
          <p:cNvPr id="4" name="Footer Placeholder 3">
            <a:extLst>
              <a:ext uri="{FF2B5EF4-FFF2-40B4-BE49-F238E27FC236}">
                <a16:creationId xmlns="" xmlns:a16="http://schemas.microsoft.com/office/drawing/2014/main" id="{B9601424-70F4-1643-8E3A-557A0258D6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E85BF48A-FF5C-8145-95A7-EE66A87C73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5F0CC5-85BE-A64A-BD47-54C66F7E93E3}" type="slidenum">
              <a:rPr lang="en-US" smtClean="0"/>
              <a:t>‹#›</a:t>
            </a:fld>
            <a:endParaRPr lang="en-US"/>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D60A27-BF12-6744-9E93-932A0E34D8BB}" type="datetimeFigureOut">
              <a:rPr lang="en-US" smtClean="0"/>
              <a:t>9/1/2020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7326F3-4732-B74B-9C70-D0992466E499}" type="slidenum">
              <a:rPr lang="en-US" smtClean="0"/>
              <a:t>‹#›</a:t>
            </a:fld>
            <a:endParaRPr lang="en-US"/>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0" algn="l" defTabSz="1219304" rtl="0" eaLnBrk="1" latinLnBrk="0" hangingPunct="1">
      <a:defRPr sz="1600" kern="1200">
        <a:solidFill>
          <a:schemeClr val="tx1"/>
        </a:solidFill>
        <a:latin typeface="+mn-lt"/>
        <a:ea typeface="+mn-ea"/>
        <a:cs typeface="+mn-cs"/>
      </a:defRPr>
    </a:lvl1pPr>
    <a:lvl2pPr marL="609651" algn="l" defTabSz="1219304" rtl="0" eaLnBrk="1" latinLnBrk="0" hangingPunct="1">
      <a:defRPr sz="1600" kern="1200">
        <a:solidFill>
          <a:schemeClr val="tx1"/>
        </a:solidFill>
        <a:latin typeface="+mn-lt"/>
        <a:ea typeface="+mn-ea"/>
        <a:cs typeface="+mn-cs"/>
      </a:defRPr>
    </a:lvl2pPr>
    <a:lvl3pPr marL="1219304" algn="l" defTabSz="1219304" rtl="0" eaLnBrk="1" latinLnBrk="0" hangingPunct="1">
      <a:defRPr sz="1600" kern="1200">
        <a:solidFill>
          <a:schemeClr val="tx1"/>
        </a:solidFill>
        <a:latin typeface="+mn-lt"/>
        <a:ea typeface="+mn-ea"/>
        <a:cs typeface="+mn-cs"/>
      </a:defRPr>
    </a:lvl3pPr>
    <a:lvl4pPr marL="1828957" algn="l" defTabSz="1219304" rtl="0" eaLnBrk="1" latinLnBrk="0" hangingPunct="1">
      <a:defRPr sz="1600" kern="1200">
        <a:solidFill>
          <a:schemeClr val="tx1"/>
        </a:solidFill>
        <a:latin typeface="+mn-lt"/>
        <a:ea typeface="+mn-ea"/>
        <a:cs typeface="+mn-cs"/>
      </a:defRPr>
    </a:lvl4pPr>
    <a:lvl5pPr marL="2438609" algn="l" defTabSz="1219304" rtl="0" eaLnBrk="1" latinLnBrk="0" hangingPunct="1">
      <a:defRPr sz="1600" kern="1200">
        <a:solidFill>
          <a:schemeClr val="tx1"/>
        </a:solidFill>
        <a:latin typeface="+mn-lt"/>
        <a:ea typeface="+mn-ea"/>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探索">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6763" cy="5602265"/>
          </a:xfrm>
          <a:prstGeom prst="rect">
            <a:avLst/>
          </a:prstGeom>
        </p:spPr>
      </p:pic>
      <p:sp>
        <p:nvSpPr>
          <p:cNvPr id="7" name="L 形 6"/>
          <p:cNvSpPr/>
          <p:nvPr userDrawn="1"/>
        </p:nvSpPr>
        <p:spPr>
          <a:xfrm rot="5400000">
            <a:off x="7853942" y="2130562"/>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0" name="Title 1">
            <a:extLst>
              <a:ext uri="{FF2B5EF4-FFF2-40B4-BE49-F238E27FC236}">
                <a16:creationId xmlns="" xmlns:a16="http://schemas.microsoft.com/office/drawing/2014/main" id="{8227DEE9-8BE9-0D49-BF96-9E83C5312E00}"/>
              </a:ext>
            </a:extLst>
          </p:cNvPr>
          <p:cNvSpPr>
            <a:spLocks noGrp="1"/>
          </p:cNvSpPr>
          <p:nvPr>
            <p:ph type="ctrTitle" hasCustomPrompt="1"/>
          </p:nvPr>
        </p:nvSpPr>
        <p:spPr>
          <a:xfrm>
            <a:off x="898996" y="907092"/>
            <a:ext cx="6559809" cy="690255"/>
          </a:xfrm>
          <a:prstGeom prst="rect">
            <a:avLst/>
          </a:prstGeom>
          <a:ln>
            <a:noFill/>
            <a:prstDash val="dash"/>
          </a:ln>
        </p:spPr>
        <p:txBody>
          <a:bodyPr lIns="0" tIns="0" rIns="0" bIns="0" anchor="t">
            <a:normAutofit/>
          </a:bodyPr>
          <a:lstStyle>
            <a:lvl1pPr algn="l">
              <a:defRPr sz="3200" b="0" i="0">
                <a:solidFill>
                  <a:schemeClr val="tx1"/>
                </a:solidFill>
                <a:latin typeface="Microsoft YaHei" panose="020B0503020204020204" pitchFamily="34" charset="-122"/>
                <a:ea typeface="Microsoft YaHei" panose="020B0503020204020204" pitchFamily="34" charset="-122"/>
              </a:defRPr>
            </a:lvl1pPr>
          </a:lstStyle>
          <a:p>
            <a:r>
              <a:rPr lang="zh-CN" altLang="en-US" dirty="0"/>
              <a:t>单击此处添加标题</a:t>
            </a:r>
            <a:endParaRPr lang="en-US" dirty="0"/>
          </a:p>
        </p:txBody>
      </p:sp>
      <p:sp>
        <p:nvSpPr>
          <p:cNvPr id="6" name="Text Placeholder 5">
            <a:extLst>
              <a:ext uri="{FF2B5EF4-FFF2-40B4-BE49-F238E27FC236}">
                <a16:creationId xmlns="" xmlns:a16="http://schemas.microsoft.com/office/drawing/2014/main" id="{2F43DA98-D48D-6947-95EF-BA3B05E68822}"/>
              </a:ext>
            </a:extLst>
          </p:cNvPr>
          <p:cNvSpPr>
            <a:spLocks noGrp="1"/>
          </p:cNvSpPr>
          <p:nvPr>
            <p:ph type="body" sz="quarter" idx="10" hasCustomPrompt="1"/>
          </p:nvPr>
        </p:nvSpPr>
        <p:spPr>
          <a:xfrm>
            <a:off x="929260" y="1949372"/>
            <a:ext cx="6535842" cy="643926"/>
          </a:xfrm>
        </p:spPr>
        <p:txBody>
          <a:bodyPr/>
          <a:lstStyle>
            <a:lvl1pPr>
              <a:defRPr sz="1400">
                <a:solidFill>
                  <a:schemeClr val="tx1"/>
                </a:solidFill>
              </a:defRPr>
            </a:lvl1pPr>
          </a:lstStyle>
          <a:p>
            <a:pPr lvl="0"/>
            <a:r>
              <a:rPr lang="zh-CN" altLang="en-US" dirty="0"/>
              <a:t>单击此处添加文本</a:t>
            </a:r>
            <a:endParaRPr lang="en-US" dirty="0"/>
          </a:p>
        </p:txBody>
      </p:sp>
    </p:spTree>
    <p:extLst>
      <p:ext uri="{BB962C8B-B14F-4D97-AF65-F5344CB8AC3E}">
        <p14:creationId xmlns:p14="http://schemas.microsoft.com/office/powerpoint/2010/main" val="1651949536"/>
      </p:ext>
    </p:extLst>
  </p:cSld>
  <p:clrMapOvr>
    <a:masterClrMapping/>
  </p:clrMapOvr>
  <p:extLst mod="1">
    <p:ext uri="{DCECCB84-F9BA-43D5-87BE-67443E8EF086}">
      <p15:sldGuideLst xmlns:p15="http://schemas.microsoft.com/office/powerpoint/2012/main">
        <p15:guide id="1" orient="horz" pos="341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eacon">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xmlns="" id="{C6D010F9-02DE-1949-B177-A4E0D2774ED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6996" cy="5602265"/>
          </a:xfrm>
          <a:prstGeom prst="rect">
            <a:avLst/>
          </a:prstGeom>
        </p:spPr>
      </p:pic>
      <p:sp>
        <p:nvSpPr>
          <p:cNvPr id="10" name="L 形 10">
            <a:extLst>
              <a:ext uri="{FF2B5EF4-FFF2-40B4-BE49-F238E27FC236}">
                <a16:creationId xmlns:a16="http://schemas.microsoft.com/office/drawing/2014/main" xmlns="" id="{0C595D57-06EA-3B46-AF21-C0EACD8F1C4E}"/>
              </a:ext>
            </a:extLst>
          </p:cNvPr>
          <p:cNvSpPr/>
          <p:nvPr userDrawn="1"/>
        </p:nvSpPr>
        <p:spPr>
          <a:xfrm rot="5400000">
            <a:off x="7881371" y="1995749"/>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04"/>
            <a:endParaRPr kumimoji="1" lang="zh-CN" altLang="en-US" sz="900">
              <a:solidFill>
                <a:srgbClr val="1D1D1A"/>
              </a:solidFill>
            </a:endParaRPr>
          </a:p>
        </p:txBody>
      </p:sp>
      <p:sp>
        <p:nvSpPr>
          <p:cNvPr id="6" name="Title 1">
            <a:extLst>
              <a:ext uri="{FF2B5EF4-FFF2-40B4-BE49-F238E27FC236}">
                <a16:creationId xmlns="" xmlns:a16="http://schemas.microsoft.com/office/drawing/2014/main" id="{8227DEE9-8BE9-0D49-BF96-9E83C5312E00}"/>
              </a:ext>
            </a:extLst>
          </p:cNvPr>
          <p:cNvSpPr>
            <a:spLocks noGrp="1"/>
          </p:cNvSpPr>
          <p:nvPr>
            <p:ph type="ctrTitle"/>
          </p:nvPr>
        </p:nvSpPr>
        <p:spPr>
          <a:xfrm>
            <a:off x="898997" y="907093"/>
            <a:ext cx="6559809" cy="690255"/>
          </a:xfrm>
          <a:prstGeom prst="rect">
            <a:avLst/>
          </a:prstGeom>
        </p:spPr>
        <p:txBody>
          <a:bodyPr lIns="0" tIns="0" rIns="0" bIns="0" anchor="t">
            <a:normAutofit/>
          </a:bodyPr>
          <a:lstStyle>
            <a:lvl1pPr algn="l">
              <a:defRPr sz="3199" b="0" i="0">
                <a:solidFill>
                  <a:schemeClr val="tx1"/>
                </a:solidFill>
                <a:latin typeface="+mj-lt"/>
                <a:ea typeface="Microsoft YaHei" panose="020B0503020204020204" pitchFamily="34" charset="-122"/>
              </a:defRPr>
            </a:lvl1pPr>
          </a:lstStyle>
          <a:p>
            <a:r>
              <a:rPr lang="en-US" dirty="0"/>
              <a:t>Click to edit Master title style</a:t>
            </a:r>
          </a:p>
        </p:txBody>
      </p:sp>
      <p:sp>
        <p:nvSpPr>
          <p:cNvPr id="7" name="Text Placeholder 2">
            <a:extLst>
              <a:ext uri="{FF2B5EF4-FFF2-40B4-BE49-F238E27FC236}">
                <a16:creationId xmlns="" xmlns:a16="http://schemas.microsoft.com/office/drawing/2014/main" id="{80221E27-F39A-5848-9F2D-07F8693DFAE1}"/>
              </a:ext>
            </a:extLst>
          </p:cNvPr>
          <p:cNvSpPr>
            <a:spLocks noGrp="1"/>
          </p:cNvSpPr>
          <p:nvPr>
            <p:ph type="body" sz="quarter" idx="10"/>
          </p:nvPr>
        </p:nvSpPr>
        <p:spPr>
          <a:xfrm>
            <a:off x="936005" y="1940430"/>
            <a:ext cx="6522800" cy="1148459"/>
          </a:xfrm>
        </p:spPr>
        <p:txBody>
          <a:bodyPr/>
          <a:lstStyle>
            <a:lvl1pPr>
              <a:defRPr sz="1400">
                <a:solidFill>
                  <a:schemeClr val="tx1"/>
                </a:solidFill>
              </a:defRPr>
            </a:lvl1pPr>
            <a:lvl2pPr>
              <a:defRPr sz="1400"/>
            </a:lvl2pPr>
            <a:lvl3pPr>
              <a:defRPr sz="1400"/>
            </a:lvl3pPr>
            <a:lvl4pPr>
              <a:defRPr sz="1400"/>
            </a:lvl4pPr>
            <a:lvl5pPr>
              <a:defRPr sz="1400"/>
            </a:lvl5pPr>
          </a:lstStyle>
          <a:p>
            <a:pPr lvl="0"/>
            <a:r>
              <a:rPr lang="en-US" dirty="0"/>
              <a:t>Edit Master text styles</a:t>
            </a:r>
          </a:p>
          <a:p>
            <a:pPr lvl="0"/>
            <a:endParaRPr lang="en-US" dirty="0"/>
          </a:p>
        </p:txBody>
      </p:sp>
    </p:spTree>
    <p:extLst>
      <p:ext uri="{BB962C8B-B14F-4D97-AF65-F5344CB8AC3E}">
        <p14:creationId xmlns:p14="http://schemas.microsoft.com/office/powerpoint/2010/main" val="253612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ovation">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1"/>
            <a:ext cx="12196763" cy="5602265"/>
          </a:xfrm>
          <a:prstGeom prst="rect">
            <a:avLst/>
          </a:prstGeom>
        </p:spPr>
      </p:pic>
      <p:sp>
        <p:nvSpPr>
          <p:cNvPr id="9" name="L 形 8"/>
          <p:cNvSpPr/>
          <p:nvPr userDrawn="1"/>
        </p:nvSpPr>
        <p:spPr>
          <a:xfrm rot="5400000">
            <a:off x="5945516" y="2323520"/>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04"/>
            <a:endParaRPr kumimoji="1" lang="zh-CN" altLang="en-US" sz="900">
              <a:solidFill>
                <a:srgbClr val="1D1D1A"/>
              </a:solidFill>
            </a:endParaRPr>
          </a:p>
        </p:txBody>
      </p:sp>
      <p:sp>
        <p:nvSpPr>
          <p:cNvPr id="6" name="Title 1">
            <a:extLst>
              <a:ext uri="{FF2B5EF4-FFF2-40B4-BE49-F238E27FC236}">
                <a16:creationId xmlns="" xmlns:a16="http://schemas.microsoft.com/office/drawing/2014/main" id="{8227DEE9-8BE9-0D49-BF96-9E83C5312E00}"/>
              </a:ext>
            </a:extLst>
          </p:cNvPr>
          <p:cNvSpPr>
            <a:spLocks noGrp="1"/>
          </p:cNvSpPr>
          <p:nvPr>
            <p:ph type="ctrTitle"/>
          </p:nvPr>
        </p:nvSpPr>
        <p:spPr>
          <a:xfrm>
            <a:off x="898997" y="907093"/>
            <a:ext cx="6559809" cy="690255"/>
          </a:xfrm>
          <a:prstGeom prst="rect">
            <a:avLst/>
          </a:prstGeom>
        </p:spPr>
        <p:txBody>
          <a:bodyPr lIns="0" tIns="0" rIns="0" bIns="0" anchor="t">
            <a:normAutofit/>
          </a:bodyPr>
          <a:lstStyle>
            <a:lvl1pPr algn="l">
              <a:defRPr sz="3199" b="0" i="0">
                <a:solidFill>
                  <a:schemeClr val="tx1"/>
                </a:solidFill>
                <a:latin typeface="+mj-lt"/>
                <a:ea typeface="Microsoft YaHei" panose="020B0503020204020204" pitchFamily="34" charset="-122"/>
              </a:defRPr>
            </a:lvl1pPr>
          </a:lstStyle>
          <a:p>
            <a:r>
              <a:rPr lang="en-US" dirty="0"/>
              <a:t>Click to edit Master title style</a:t>
            </a:r>
          </a:p>
        </p:txBody>
      </p:sp>
      <p:sp>
        <p:nvSpPr>
          <p:cNvPr id="7" name="Text Placeholder 2">
            <a:extLst>
              <a:ext uri="{FF2B5EF4-FFF2-40B4-BE49-F238E27FC236}">
                <a16:creationId xmlns="" xmlns:a16="http://schemas.microsoft.com/office/drawing/2014/main" id="{80221E27-F39A-5848-9F2D-07F8693DFAE1}"/>
              </a:ext>
            </a:extLst>
          </p:cNvPr>
          <p:cNvSpPr>
            <a:spLocks noGrp="1"/>
          </p:cNvSpPr>
          <p:nvPr>
            <p:ph type="body" sz="quarter" idx="10"/>
          </p:nvPr>
        </p:nvSpPr>
        <p:spPr>
          <a:xfrm>
            <a:off x="936005" y="1940430"/>
            <a:ext cx="6522800" cy="1148459"/>
          </a:xfrm>
        </p:spPr>
        <p:txBody>
          <a:bodyPr/>
          <a:lstStyle>
            <a:lvl1pPr>
              <a:defRPr sz="1400">
                <a:solidFill>
                  <a:schemeClr val="tx1"/>
                </a:solidFill>
              </a:defRPr>
            </a:lvl1pPr>
            <a:lvl2pPr>
              <a:defRPr sz="1400"/>
            </a:lvl2pPr>
            <a:lvl3pPr>
              <a:defRPr sz="1400"/>
            </a:lvl3pPr>
            <a:lvl4pPr>
              <a:defRPr sz="1400"/>
            </a:lvl4pPr>
            <a:lvl5pPr>
              <a:defRPr sz="1400"/>
            </a:lvl5pPr>
          </a:lstStyle>
          <a:p>
            <a:pPr lvl="0"/>
            <a:r>
              <a:rPr lang="en-US" dirty="0"/>
              <a:t>Edit Master text styles</a:t>
            </a:r>
          </a:p>
          <a:p>
            <a:pPr lvl="0"/>
            <a:endParaRPr lang="en-US" dirty="0"/>
          </a:p>
        </p:txBody>
      </p:sp>
    </p:spTree>
    <p:extLst>
      <p:ext uri="{BB962C8B-B14F-4D97-AF65-F5344CB8AC3E}">
        <p14:creationId xmlns:p14="http://schemas.microsoft.com/office/powerpoint/2010/main" val="27805182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ader">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03" y="0"/>
            <a:ext cx="12201065" cy="5602262"/>
          </a:xfrm>
          <a:prstGeom prst="rect">
            <a:avLst/>
          </a:prstGeom>
        </p:spPr>
      </p:pic>
      <p:sp>
        <p:nvSpPr>
          <p:cNvPr id="8" name="L 形 7"/>
          <p:cNvSpPr/>
          <p:nvPr userDrawn="1"/>
        </p:nvSpPr>
        <p:spPr>
          <a:xfrm rot="10800000">
            <a:off x="10502896" y="1522948"/>
            <a:ext cx="717936" cy="701032"/>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04"/>
            <a:endParaRPr kumimoji="1" lang="zh-CN" altLang="en-US" sz="900">
              <a:solidFill>
                <a:srgbClr val="1D1D1A"/>
              </a:solidFill>
            </a:endParaRPr>
          </a:p>
        </p:txBody>
      </p:sp>
      <p:sp>
        <p:nvSpPr>
          <p:cNvPr id="7" name="Title 1">
            <a:extLst>
              <a:ext uri="{FF2B5EF4-FFF2-40B4-BE49-F238E27FC236}">
                <a16:creationId xmlns="" xmlns:a16="http://schemas.microsoft.com/office/drawing/2014/main" id="{8227DEE9-8BE9-0D49-BF96-9E83C5312E00}"/>
              </a:ext>
            </a:extLst>
          </p:cNvPr>
          <p:cNvSpPr>
            <a:spLocks noGrp="1"/>
          </p:cNvSpPr>
          <p:nvPr>
            <p:ph type="ctrTitle"/>
          </p:nvPr>
        </p:nvSpPr>
        <p:spPr>
          <a:xfrm>
            <a:off x="898997" y="907093"/>
            <a:ext cx="6559809" cy="690255"/>
          </a:xfrm>
          <a:prstGeom prst="rect">
            <a:avLst/>
          </a:prstGeom>
        </p:spPr>
        <p:txBody>
          <a:bodyPr lIns="0" tIns="0" rIns="0" bIns="0" anchor="t">
            <a:normAutofit/>
          </a:bodyPr>
          <a:lstStyle>
            <a:lvl1pPr algn="l">
              <a:defRPr sz="3199" b="0" i="0">
                <a:solidFill>
                  <a:schemeClr val="tx1"/>
                </a:solidFill>
                <a:latin typeface="+mj-lt"/>
                <a:ea typeface="Microsoft YaHei" panose="020B0503020204020204" pitchFamily="34" charset="-122"/>
              </a:defRPr>
            </a:lvl1pPr>
          </a:lstStyle>
          <a:p>
            <a:r>
              <a:rPr lang="en-US" dirty="0"/>
              <a:t>Click to edit Master title style</a:t>
            </a:r>
          </a:p>
        </p:txBody>
      </p:sp>
      <p:sp>
        <p:nvSpPr>
          <p:cNvPr id="11" name="Text Placeholder 2">
            <a:extLst>
              <a:ext uri="{FF2B5EF4-FFF2-40B4-BE49-F238E27FC236}">
                <a16:creationId xmlns="" xmlns:a16="http://schemas.microsoft.com/office/drawing/2014/main" id="{80221E27-F39A-5848-9F2D-07F8693DFAE1}"/>
              </a:ext>
            </a:extLst>
          </p:cNvPr>
          <p:cNvSpPr>
            <a:spLocks noGrp="1"/>
          </p:cNvSpPr>
          <p:nvPr>
            <p:ph type="body" sz="quarter" idx="10"/>
          </p:nvPr>
        </p:nvSpPr>
        <p:spPr>
          <a:xfrm>
            <a:off x="936005" y="1940430"/>
            <a:ext cx="6522800" cy="1148459"/>
          </a:xfrm>
        </p:spPr>
        <p:txBody>
          <a:bodyPr/>
          <a:lstStyle>
            <a:lvl1pPr>
              <a:defRPr sz="1400">
                <a:solidFill>
                  <a:schemeClr val="tx1"/>
                </a:solidFill>
              </a:defRPr>
            </a:lvl1pPr>
            <a:lvl2pPr>
              <a:defRPr sz="1400"/>
            </a:lvl2pPr>
            <a:lvl3pPr>
              <a:defRPr sz="1400"/>
            </a:lvl3pPr>
            <a:lvl4pPr>
              <a:defRPr sz="1400"/>
            </a:lvl4pPr>
            <a:lvl5pPr>
              <a:defRPr sz="1400"/>
            </a:lvl5pPr>
          </a:lstStyle>
          <a:p>
            <a:pPr lvl="0"/>
            <a:r>
              <a:rPr lang="en-US" dirty="0"/>
              <a:t>Edit Master text styles</a:t>
            </a:r>
          </a:p>
          <a:p>
            <a:pPr lvl="0"/>
            <a:endParaRPr lang="en-US" dirty="0"/>
          </a:p>
        </p:txBody>
      </p:sp>
    </p:spTree>
    <p:extLst>
      <p:ext uri="{BB962C8B-B14F-4D97-AF65-F5344CB8AC3E}">
        <p14:creationId xmlns:p14="http://schemas.microsoft.com/office/powerpoint/2010/main" val="727526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mod="1">
    <p:ext uri="{DCECCB84-F9BA-43D5-87BE-67443E8EF086}">
      <p15:sldGuideLst xmlns:p15="http://schemas.microsoft.com/office/powerpoint/2012/main">
        <p15:guide id="1" orient="horz" pos="341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scend">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36205"/>
            <a:ext cx="12196763" cy="5638471"/>
          </a:xfrm>
          <a:prstGeom prst="rect">
            <a:avLst/>
          </a:prstGeom>
        </p:spPr>
      </p:pic>
      <p:sp>
        <p:nvSpPr>
          <p:cNvPr id="8" name="L 形 7"/>
          <p:cNvSpPr/>
          <p:nvPr userDrawn="1"/>
        </p:nvSpPr>
        <p:spPr>
          <a:xfrm rot="5400000">
            <a:off x="7929967" y="1657555"/>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04"/>
            <a:endParaRPr kumimoji="1" lang="zh-CN" altLang="en-US" sz="900">
              <a:solidFill>
                <a:srgbClr val="1D1D1A"/>
              </a:solidFill>
            </a:endParaRPr>
          </a:p>
        </p:txBody>
      </p:sp>
      <p:sp>
        <p:nvSpPr>
          <p:cNvPr id="7" name="Title 1">
            <a:extLst>
              <a:ext uri="{FF2B5EF4-FFF2-40B4-BE49-F238E27FC236}">
                <a16:creationId xmlns="" xmlns:a16="http://schemas.microsoft.com/office/drawing/2014/main" id="{8227DEE9-8BE9-0D49-BF96-9E83C5312E00}"/>
              </a:ext>
            </a:extLst>
          </p:cNvPr>
          <p:cNvSpPr>
            <a:spLocks noGrp="1"/>
          </p:cNvSpPr>
          <p:nvPr>
            <p:ph type="ctrTitle"/>
          </p:nvPr>
        </p:nvSpPr>
        <p:spPr>
          <a:xfrm>
            <a:off x="898997" y="907093"/>
            <a:ext cx="6559809" cy="690255"/>
          </a:xfrm>
          <a:prstGeom prst="rect">
            <a:avLst/>
          </a:prstGeom>
        </p:spPr>
        <p:txBody>
          <a:bodyPr lIns="0" tIns="0" rIns="0" bIns="0" anchor="t">
            <a:normAutofit/>
          </a:bodyPr>
          <a:lstStyle>
            <a:lvl1pPr algn="l">
              <a:defRPr sz="3199" b="0" i="0">
                <a:solidFill>
                  <a:schemeClr val="tx1"/>
                </a:solidFill>
                <a:latin typeface="+mj-lt"/>
                <a:ea typeface="Microsoft YaHei" panose="020B0503020204020204" pitchFamily="34" charset="-122"/>
              </a:defRPr>
            </a:lvl1pPr>
          </a:lstStyle>
          <a:p>
            <a:r>
              <a:rPr lang="en-US" dirty="0"/>
              <a:t>Click to edit Master title style</a:t>
            </a:r>
          </a:p>
        </p:txBody>
      </p:sp>
      <p:sp>
        <p:nvSpPr>
          <p:cNvPr id="9" name="Text Placeholder 2">
            <a:extLst>
              <a:ext uri="{FF2B5EF4-FFF2-40B4-BE49-F238E27FC236}">
                <a16:creationId xmlns="" xmlns:a16="http://schemas.microsoft.com/office/drawing/2014/main" id="{80221E27-F39A-5848-9F2D-07F8693DFAE1}"/>
              </a:ext>
            </a:extLst>
          </p:cNvPr>
          <p:cNvSpPr>
            <a:spLocks noGrp="1"/>
          </p:cNvSpPr>
          <p:nvPr>
            <p:ph type="body" sz="quarter" idx="10"/>
          </p:nvPr>
        </p:nvSpPr>
        <p:spPr>
          <a:xfrm>
            <a:off x="936005" y="1940430"/>
            <a:ext cx="6522800" cy="1148459"/>
          </a:xfrm>
        </p:spPr>
        <p:txBody>
          <a:bodyPr/>
          <a:lstStyle>
            <a:lvl1pPr>
              <a:defRPr sz="1400">
                <a:solidFill>
                  <a:schemeClr val="tx1"/>
                </a:solidFill>
              </a:defRPr>
            </a:lvl1pPr>
            <a:lvl2pPr>
              <a:defRPr sz="1400"/>
            </a:lvl2pPr>
            <a:lvl3pPr>
              <a:defRPr sz="1400"/>
            </a:lvl3pPr>
            <a:lvl4pPr>
              <a:defRPr sz="1400"/>
            </a:lvl4pPr>
            <a:lvl5pPr>
              <a:defRPr sz="1400"/>
            </a:lvl5pPr>
          </a:lstStyle>
          <a:p>
            <a:pPr lvl="0"/>
            <a:r>
              <a:rPr lang="en-US" dirty="0"/>
              <a:t>Edit Master text styles</a:t>
            </a:r>
          </a:p>
          <a:p>
            <a:pPr lvl="0"/>
            <a:endParaRPr lang="en-US" dirty="0"/>
          </a:p>
        </p:txBody>
      </p:sp>
    </p:spTree>
    <p:extLst>
      <p:ext uri="{BB962C8B-B14F-4D97-AF65-F5344CB8AC3E}">
        <p14:creationId xmlns:p14="http://schemas.microsoft.com/office/powerpoint/2010/main" val="28259596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mod="1">
    <p:ext uri="{DCECCB84-F9BA-43D5-87BE-67443E8EF086}">
      <p15:sldGuideLst xmlns:p15="http://schemas.microsoft.com/office/powerpoint/2012/main">
        <p15:guide id="1" orient="horz" pos="341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76424" y="400105"/>
            <a:ext cx="10442349" cy="49662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0011" rIns="60025" bIns="30011" numCol="1" anchor="t" anchorCtr="0" compatLnSpc="1">
            <a:prstTxWarp prst="textNoShape">
              <a:avLst/>
            </a:prstTxWarp>
            <a:spAutoFit/>
          </a:bodyPr>
          <a:lstStyle>
            <a:lvl1pPr>
              <a:defRPr lang="zh-CN" altLang="en-US" kern="1200" dirty="0">
                <a:latin typeface="+mj-lt"/>
                <a:ea typeface="Arial Unicode MS" pitchFamily="34" charset="-122"/>
                <a:cs typeface="Times New Roman" pitchFamily="18" charset="0"/>
              </a:defRPr>
            </a:lvl1pPr>
          </a:lstStyle>
          <a:p>
            <a:pPr lvl="0"/>
            <a:r>
              <a:rPr lang="zh-CN" altLang="en-US" dirty="0" smtClean="0"/>
              <a:t>单击此处编辑母版标题样式</a:t>
            </a:r>
            <a:endParaRPr lang="zh-CN" altLang="en-US" dirty="0"/>
          </a:p>
        </p:txBody>
      </p:sp>
    </p:spTree>
    <p:extLst>
      <p:ext uri="{BB962C8B-B14F-4D97-AF65-F5344CB8AC3E}">
        <p14:creationId xmlns:p14="http://schemas.microsoft.com/office/powerpoint/2010/main" val="24267277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4" name="标题 1"/>
          <p:cNvSpPr>
            <a:spLocks noGrp="1"/>
          </p:cNvSpPr>
          <p:nvPr>
            <p:ph type="ctrTitle" hasCustomPrompt="1"/>
          </p:nvPr>
        </p:nvSpPr>
        <p:spPr>
          <a:xfrm>
            <a:off x="913131" y="1154488"/>
            <a:ext cx="9994616" cy="778875"/>
          </a:xfrm>
          <a:prstGeom prst="rect">
            <a:avLst/>
          </a:prstGeom>
        </p:spPr>
        <p:txBody>
          <a:bodyPr>
            <a:normAutofit/>
          </a:bodyPr>
          <a:lstStyle>
            <a:lvl1pPr marL="0" marR="0" indent="0" algn="l" defTabSz="1219200" rtl="0" eaLnBrk="1" fontAlgn="auto" latinLnBrk="0" hangingPunct="1">
              <a:lnSpc>
                <a:spcPct val="100000"/>
              </a:lnSpc>
              <a:spcBef>
                <a:spcPct val="0"/>
              </a:spcBef>
              <a:spcAft>
                <a:spcPct val="0"/>
              </a:spcAft>
              <a:buClrTx/>
              <a:buSzTx/>
              <a:buFontTx/>
              <a:buNone/>
              <a:defRPr sz="3599" b="0" baseline="0">
                <a:solidFill>
                  <a:schemeClr val="tx1">
                    <a:lumMod val="65000"/>
                    <a:lumOff val="35000"/>
                  </a:schemeClr>
                </a:solidFill>
                <a:latin typeface="+mj-lt"/>
              </a:defRPr>
            </a:lvl1pPr>
          </a:lstStyle>
          <a:p>
            <a:r>
              <a:rPr lang="en-US" altLang="zh-CN" smtClean="0"/>
              <a:t>Slide Title</a:t>
            </a:r>
          </a:p>
        </p:txBody>
      </p:sp>
      <p:sp>
        <p:nvSpPr>
          <p:cNvPr id="5" name="副标题 2"/>
          <p:cNvSpPr>
            <a:spLocks noGrp="1"/>
          </p:cNvSpPr>
          <p:nvPr>
            <p:ph type="subTitle" idx="1" hasCustomPrompt="1"/>
          </p:nvPr>
        </p:nvSpPr>
        <p:spPr>
          <a:xfrm>
            <a:off x="913131" y="2133157"/>
            <a:ext cx="9994616" cy="4096642"/>
          </a:xfrm>
        </p:spPr>
        <p:txBody>
          <a:bodyPr>
            <a:normAutofit/>
          </a:bodyPr>
          <a:lstStyle>
            <a:lvl1pPr marL="0" marR="0" indent="0" algn="l" defTabSz="1219200" rtl="0" eaLnBrk="1" fontAlgn="auto" latinLnBrk="0" hangingPunct="1">
              <a:lnSpc>
                <a:spcPct val="100000"/>
              </a:lnSpc>
              <a:spcBef>
                <a:spcPct val="20000"/>
              </a:spcBef>
              <a:spcAft>
                <a:spcPct val="0"/>
              </a:spcAft>
              <a:buClrTx/>
              <a:buSzTx/>
              <a:buFont typeface="Arial" pitchFamily="34" charset="0"/>
              <a:buNone/>
              <a:defRPr sz="2400" baseline="0">
                <a:solidFill>
                  <a:schemeClr val="tx1">
                    <a:lumMod val="65000"/>
                    <a:lumOff val="35000"/>
                  </a:schemeClr>
                </a:solidFill>
                <a:latin typeface="+mn-lt"/>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199" indent="0" algn="ctr">
              <a:buNone/>
              <a:defRPr>
                <a:solidFill>
                  <a:schemeClr val="tx1">
                    <a:tint val="75000"/>
                  </a:schemeClr>
                </a:solidFill>
              </a:defRPr>
            </a:lvl8pPr>
            <a:lvl9pPr marL="4876799" indent="0" algn="ctr">
              <a:buNone/>
              <a:defRPr>
                <a:solidFill>
                  <a:schemeClr val="tx1">
                    <a:tint val="75000"/>
                  </a:schemeClr>
                </a:solidFill>
              </a:defRPr>
            </a:lvl9pPr>
          </a:lstStyle>
          <a:p>
            <a:r>
              <a:rPr lang="en-US" altLang="zh-CN" smtClean="0"/>
              <a:t>Headline in Arial Regular 24 - 32 point</a:t>
            </a:r>
          </a:p>
        </p:txBody>
      </p:sp>
    </p:spTree>
    <p:extLst>
      <p:ext uri="{BB962C8B-B14F-4D97-AF65-F5344CB8AC3E}">
        <p14:creationId xmlns:p14="http://schemas.microsoft.com/office/powerpoint/2010/main" val="2725353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92956" y="126441"/>
            <a:ext cx="11810850" cy="638880"/>
          </a:xfrm>
          <a:prstGeom prst="rect">
            <a:avLst/>
          </a:prstGeom>
        </p:spPr>
        <p:txBody>
          <a:bodyPr>
            <a:noAutofit/>
          </a:bodyPr>
          <a:lstStyle>
            <a:lvl1pPr marL="0" marR="0" indent="0" algn="l" defTabSz="1219200" rtl="0" eaLnBrk="1" fontAlgn="auto" latinLnBrk="0" hangingPunct="1">
              <a:lnSpc>
                <a:spcPct val="100000"/>
              </a:lnSpc>
              <a:spcBef>
                <a:spcPct val="0"/>
              </a:spcBef>
              <a:spcAft>
                <a:spcPts val="0"/>
              </a:spcAft>
              <a:buClrTx/>
              <a:buSzTx/>
              <a:buFontTx/>
              <a:buNone/>
              <a:tabLst/>
              <a:defRPr sz="3199" b="1">
                <a:solidFill>
                  <a:schemeClr val="bg1"/>
                </a:solidFill>
              </a:defRPr>
            </a:lvl1pPr>
          </a:lstStyle>
          <a:p>
            <a:r>
              <a:rPr lang="en-US" altLang="zh-CN" dirty="0" smtClean="0"/>
              <a:t>Headline in Arial Regular 36 point</a:t>
            </a:r>
          </a:p>
        </p:txBody>
      </p:sp>
    </p:spTree>
    <p:extLst>
      <p:ext uri="{BB962C8B-B14F-4D97-AF65-F5344CB8AC3E}">
        <p14:creationId xmlns:p14="http://schemas.microsoft.com/office/powerpoint/2010/main" val="2286131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空白">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55975" y="6381394"/>
            <a:ext cx="1162148" cy="343263"/>
          </a:xfrm>
          <a:prstGeom prst="rect">
            <a:avLst/>
          </a:prstGeom>
        </p:spPr>
      </p:pic>
      <p:sp>
        <p:nvSpPr>
          <p:cNvPr id="5" name="Rectangle 5"/>
          <p:cNvSpPr>
            <a:spLocks noChangeArrowheads="1"/>
          </p:cNvSpPr>
          <p:nvPr userDrawn="1"/>
        </p:nvSpPr>
        <p:spPr bwMode="auto">
          <a:xfrm>
            <a:off x="10789548" y="6480903"/>
            <a:ext cx="443308" cy="24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1219028" eaLnBrk="0" fontAlgn="base" hangingPunct="0">
              <a:lnSpc>
                <a:spcPct val="85000"/>
              </a:lnSpc>
              <a:spcBef>
                <a:spcPct val="0"/>
              </a:spcBef>
              <a:spcAft>
                <a:spcPct val="0"/>
              </a:spcAft>
            </a:pPr>
            <a:r>
              <a:rPr lang="de-DE" altLang="zh-CN" sz="1176" dirty="0" smtClean="0">
                <a:solidFill>
                  <a:srgbClr val="000000"/>
                </a:solidFill>
                <a:latin typeface="FrutigerNext LT Bold" pitchFamily="34" charset="0"/>
                <a:ea typeface="MS PGothic" pitchFamily="34" charset="-128"/>
              </a:rPr>
              <a:t> </a:t>
            </a:r>
            <a:fld id="{A4C34F22-587E-473D-9099-376F4F013A30}" type="slidenum">
              <a:rPr lang="de-DE" altLang="zh-CN" sz="1176">
                <a:solidFill>
                  <a:srgbClr val="000000"/>
                </a:solidFill>
                <a:latin typeface="FrutigerNext LT Bold" pitchFamily="34" charset="0"/>
                <a:ea typeface="MS PGothic" pitchFamily="34" charset="-128"/>
              </a:rPr>
              <a:pPr defTabSz="1219028" eaLnBrk="0" fontAlgn="base" hangingPunct="0">
                <a:lnSpc>
                  <a:spcPct val="85000"/>
                </a:lnSpc>
                <a:spcBef>
                  <a:spcPct val="0"/>
                </a:spcBef>
                <a:spcAft>
                  <a:spcPct val="0"/>
                </a:spcAft>
              </a:pPr>
              <a:t>‹#›</a:t>
            </a:fld>
            <a:endParaRPr lang="en-GB" altLang="zh-CN" sz="1176" dirty="0">
              <a:solidFill>
                <a:srgbClr val="000000"/>
              </a:solidFill>
              <a:latin typeface="FrutigerNext LT Bold" pitchFamily="34" charset="0"/>
              <a:ea typeface="MS PGothic" pitchFamily="34" charset="-128"/>
            </a:endParaRPr>
          </a:p>
        </p:txBody>
      </p:sp>
      <p:pic>
        <p:nvPicPr>
          <p:cNvPr id="4" name="图片 3"/>
          <p:cNvPicPr>
            <a:picLocks noChangeAspect="1"/>
          </p:cNvPicPr>
          <p:nvPr userDrawn="1"/>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 y="-14557"/>
            <a:ext cx="12196764" cy="2430050"/>
          </a:xfrm>
          <a:prstGeom prst="rect">
            <a:avLst/>
          </a:prstGeom>
        </p:spPr>
      </p:pic>
    </p:spTree>
    <p:extLst>
      <p:ext uri="{BB962C8B-B14F-4D97-AF65-F5344CB8AC3E}">
        <p14:creationId xmlns:p14="http://schemas.microsoft.com/office/powerpoint/2010/main" val="423329861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hinese text pag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D2A38214-5857-FC4E-B923-056100E16BCA}"/>
              </a:ext>
            </a:extLst>
          </p:cNvPr>
          <p:cNvSpPr>
            <a:spLocks noGrp="1"/>
          </p:cNvSpPr>
          <p:nvPr>
            <p:ph type="subTitle" idx="1" hasCustomPrompt="1"/>
          </p:nvPr>
        </p:nvSpPr>
        <p:spPr>
          <a:xfrm>
            <a:off x="729175" y="456134"/>
            <a:ext cx="10740640" cy="993400"/>
          </a:xfrm>
          <a:prstGeom prst="rect">
            <a:avLst/>
          </a:prstGeom>
        </p:spPr>
        <p:txBody>
          <a:bodyPr lIns="0" tIns="0" rIns="0" bIns="0" anchor="t">
            <a:normAutofit/>
          </a:bodyPr>
          <a:lstStyle>
            <a:lvl1pPr marL="0" indent="0" algn="l">
              <a:lnSpc>
                <a:spcPts val="3430"/>
              </a:lnSpc>
              <a:spcBef>
                <a:spcPts val="0"/>
              </a:spcBef>
              <a:buNone/>
              <a:defRPr sz="3200" baseline="0">
                <a:solidFill>
                  <a:schemeClr val="tx1"/>
                </a:solidFill>
                <a:latin typeface="Microsoft YaHei" panose="020B0503020204020204" pitchFamily="34" charset="-122"/>
                <a:ea typeface="Microsoft YaHei" panose="020B0503020204020204" pitchFamily="34" charset="-122"/>
              </a:defRPr>
            </a:lvl1pPr>
            <a:lvl2pPr marL="593900" indent="0" algn="ctr">
              <a:buNone/>
              <a:defRPr sz="2598"/>
            </a:lvl2pPr>
            <a:lvl3pPr marL="1187798" indent="0" algn="ctr">
              <a:buNone/>
              <a:defRPr sz="2338"/>
            </a:lvl3pPr>
            <a:lvl4pPr marL="1781699" indent="0" algn="ctr">
              <a:buNone/>
              <a:defRPr sz="2079"/>
            </a:lvl4pPr>
            <a:lvl5pPr marL="2375598" indent="0" algn="ctr">
              <a:buNone/>
              <a:defRPr sz="2079"/>
            </a:lvl5pPr>
            <a:lvl6pPr marL="2969497" indent="0" algn="ctr">
              <a:buNone/>
              <a:defRPr sz="2079"/>
            </a:lvl6pPr>
            <a:lvl7pPr marL="3563396" indent="0" algn="ctr">
              <a:buNone/>
              <a:defRPr sz="2079"/>
            </a:lvl7pPr>
            <a:lvl8pPr marL="4157297" indent="0" algn="ctr">
              <a:buNone/>
              <a:defRPr sz="2079"/>
            </a:lvl8pPr>
            <a:lvl9pPr marL="4751195" indent="0" algn="ctr">
              <a:buNone/>
              <a:defRPr sz="2079"/>
            </a:lvl9pPr>
          </a:lstStyle>
          <a:p>
            <a:r>
              <a:rPr lang="zh-CN" altLang="en-US" dirty="0"/>
              <a:t>单击此处添加标题</a:t>
            </a:r>
            <a:endParaRPr lang="en-US" dirty="0"/>
          </a:p>
        </p:txBody>
      </p:sp>
      <p:sp>
        <p:nvSpPr>
          <p:cNvPr id="7" name="Content Placeholder 2">
            <a:extLst>
              <a:ext uri="{FF2B5EF4-FFF2-40B4-BE49-F238E27FC236}">
                <a16:creationId xmlns:a16="http://schemas.microsoft.com/office/drawing/2014/main" xmlns="" id="{8A4EAA63-3827-DA40-B921-C01084B9DA87}"/>
              </a:ext>
            </a:extLst>
          </p:cNvPr>
          <p:cNvSpPr>
            <a:spLocks noGrp="1"/>
          </p:cNvSpPr>
          <p:nvPr>
            <p:ph idx="10" hasCustomPrompt="1"/>
          </p:nvPr>
        </p:nvSpPr>
        <p:spPr>
          <a:xfrm>
            <a:off x="736908" y="1501989"/>
            <a:ext cx="10733557" cy="4690459"/>
          </a:xfrm>
          <a:prstGeom prst="rect">
            <a:avLst/>
          </a:prstGeom>
        </p:spPr>
        <p:txBody>
          <a:bodyPr lIns="0" tIns="0" rIns="0" bIns="0"/>
          <a:lstStyle>
            <a:lvl1pPr marL="12373" indent="0">
              <a:lnSpc>
                <a:spcPct val="100000"/>
              </a:lnSpc>
              <a:spcBef>
                <a:spcPts val="0"/>
              </a:spcBef>
              <a:buFontTx/>
              <a:buNone/>
              <a:tabLst>
                <a:tab pos="1208420" algn="ctr"/>
              </a:tabLst>
              <a:defRPr sz="1800" baseline="0">
                <a:solidFill>
                  <a:schemeClr val="tx1"/>
                </a:solidFill>
                <a:latin typeface="Microsoft YaHei" panose="020B0503020204020204" pitchFamily="34" charset="-122"/>
                <a:ea typeface="Microsoft YaHei" panose="020B0503020204020204" pitchFamily="34" charset="-122"/>
                <a:cs typeface="Arial" panose="020B0604020202020204" pitchFamily="34" charset="0"/>
              </a:defRPr>
            </a:lvl1pPr>
            <a:lvl2pPr marL="525850" indent="-171159">
              <a:buFont typeface="Arial" panose="020B0604020202020204" pitchFamily="34" charset="0"/>
              <a:buChar char="•"/>
              <a:tabLst>
                <a:tab pos="1208420" algn="ctr"/>
              </a:tabLst>
              <a:defRPr sz="1299" baseline="0"/>
            </a:lvl2pPr>
            <a:lvl3pPr marL="525850" indent="-171159">
              <a:buFont typeface="Arial" panose="020B0604020202020204" pitchFamily="34" charset="0"/>
              <a:buChar char="•"/>
              <a:tabLst>
                <a:tab pos="1208420" algn="ctr"/>
              </a:tabLst>
              <a:defRPr sz="1299" baseline="0"/>
            </a:lvl3pPr>
            <a:lvl4pPr marL="525850" indent="-171159">
              <a:buFont typeface="Arial" panose="020B0604020202020204" pitchFamily="34" charset="0"/>
              <a:buChar char="•"/>
              <a:tabLst>
                <a:tab pos="1208420" algn="ctr"/>
              </a:tabLst>
              <a:defRPr sz="1299" baseline="0"/>
            </a:lvl4pPr>
            <a:lvl5pPr marL="525850" indent="-171159">
              <a:buFont typeface="Arial" panose="020B0604020202020204" pitchFamily="34" charset="0"/>
              <a:buChar char="•"/>
              <a:tabLst>
                <a:tab pos="1208420" algn="ctr"/>
              </a:tabLst>
              <a:defRPr sz="1299" baseline="0"/>
            </a:lvl5pPr>
          </a:lstStyle>
          <a:p>
            <a:pPr lvl="0"/>
            <a:r>
              <a:rPr lang="zh-CN" altLang="en-US" dirty="0"/>
              <a:t>单击此处添加文本</a:t>
            </a:r>
            <a:endParaRPr lang="en-US" dirty="0"/>
          </a:p>
        </p:txBody>
      </p:sp>
    </p:spTree>
    <p:extLst>
      <p:ext uri="{BB962C8B-B14F-4D97-AF65-F5344CB8AC3E}">
        <p14:creationId xmlns:p14="http://schemas.microsoft.com/office/powerpoint/2010/main" val="2743271808"/>
      </p:ext>
    </p:extLst>
  </p:cSld>
  <p:clrMapOvr>
    <a:masterClrMapping/>
  </p:clrMapOvr>
  <p:extLst mod="1">
    <p:ext uri="{DCECCB84-F9BA-43D5-87BE-67443E8EF086}">
      <p15:sldGuideLst xmlns:p15="http://schemas.microsoft.com/office/powerpoint/2012/main">
        <p15:guide id="1" pos="384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标题 1"/>
          <p:cNvSpPr>
            <a:spLocks noGrp="1"/>
          </p:cNvSpPr>
          <p:nvPr>
            <p:ph type="ctrTitle" hasCustomPrompt="1"/>
          </p:nvPr>
        </p:nvSpPr>
        <p:spPr>
          <a:xfrm>
            <a:off x="913131" y="1154488"/>
            <a:ext cx="9994616" cy="778875"/>
          </a:xfrm>
        </p:spPr>
        <p:txBody>
          <a:bodyPr>
            <a:normAutofit/>
          </a:bodyPr>
          <a:lstStyle>
            <a:lvl1pPr marL="0" marR="0" indent="0" algn="l" defTabSz="1219200" rtl="0" eaLnBrk="1" fontAlgn="auto" latinLnBrk="0" hangingPunct="1">
              <a:lnSpc>
                <a:spcPct val="100000"/>
              </a:lnSpc>
              <a:spcBef>
                <a:spcPct val="0"/>
              </a:spcBef>
              <a:spcAft>
                <a:spcPts val="0"/>
              </a:spcAft>
              <a:buClrTx/>
              <a:buSzTx/>
              <a:buFontTx/>
              <a:buNone/>
              <a:tabLst/>
              <a:defRPr sz="3599" b="0" baseline="0">
                <a:solidFill>
                  <a:schemeClr val="tx1">
                    <a:lumMod val="65000"/>
                    <a:lumOff val="35000"/>
                  </a:schemeClr>
                </a:solidFill>
                <a:latin typeface="+mj-lt"/>
              </a:defRPr>
            </a:lvl1pPr>
          </a:lstStyle>
          <a:p>
            <a:r>
              <a:rPr lang="en-US" altLang="zh-CN" dirty="0" smtClean="0"/>
              <a:t>Slide Title</a:t>
            </a:r>
          </a:p>
        </p:txBody>
      </p:sp>
      <p:sp>
        <p:nvSpPr>
          <p:cNvPr id="5" name="副标题 2"/>
          <p:cNvSpPr>
            <a:spLocks noGrp="1"/>
          </p:cNvSpPr>
          <p:nvPr>
            <p:ph type="subTitle" idx="1" hasCustomPrompt="1"/>
          </p:nvPr>
        </p:nvSpPr>
        <p:spPr>
          <a:xfrm>
            <a:off x="913131" y="2133157"/>
            <a:ext cx="9994616" cy="4096642"/>
          </a:xfrm>
        </p:spPr>
        <p:txBody>
          <a:bodyPr>
            <a:normAutofit/>
          </a:bodyPr>
          <a:lstStyle>
            <a:lvl1pPr marL="0" marR="0" indent="0" algn="l" defTabSz="1219200" rtl="0" eaLnBrk="1" fontAlgn="auto" latinLnBrk="0" hangingPunct="1">
              <a:lnSpc>
                <a:spcPct val="100000"/>
              </a:lnSpc>
              <a:spcBef>
                <a:spcPct val="20000"/>
              </a:spcBef>
              <a:spcAft>
                <a:spcPts val="0"/>
              </a:spcAft>
              <a:buClrTx/>
              <a:buSzTx/>
              <a:buFont typeface="Arial" pitchFamily="34" charset="0"/>
              <a:buNone/>
              <a:tabLst/>
              <a:defRPr sz="2400" baseline="0">
                <a:solidFill>
                  <a:schemeClr val="tx1">
                    <a:lumMod val="65000"/>
                    <a:lumOff val="35000"/>
                  </a:schemeClr>
                </a:solidFill>
                <a:latin typeface="+mn-lt"/>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199" indent="0" algn="ctr">
              <a:buNone/>
              <a:defRPr>
                <a:solidFill>
                  <a:schemeClr val="tx1">
                    <a:tint val="75000"/>
                  </a:schemeClr>
                </a:solidFill>
              </a:defRPr>
            </a:lvl8pPr>
            <a:lvl9pPr marL="4876799" indent="0" algn="ctr">
              <a:buNone/>
              <a:defRPr>
                <a:solidFill>
                  <a:schemeClr val="tx1">
                    <a:tint val="75000"/>
                  </a:schemeClr>
                </a:solidFill>
              </a:defRPr>
            </a:lvl9pPr>
          </a:lstStyle>
          <a:p>
            <a:r>
              <a:rPr lang="en-US" altLang="zh-CN" dirty="0" smtClean="0"/>
              <a:t>Headline in Arial Regular 24 - 32 point</a:t>
            </a:r>
          </a:p>
          <a:p>
            <a:r>
              <a:rPr lang="en-US" altLang="zh-CN" dirty="0" smtClean="0"/>
              <a:t>Headline in Arial Regular 24 - 32 point</a:t>
            </a:r>
            <a:endParaRPr lang="zh-CN" altLang="en-US" dirty="0" smtClean="0"/>
          </a:p>
          <a:p>
            <a:r>
              <a:rPr lang="en-US" altLang="zh-CN" dirty="0" smtClean="0"/>
              <a:t>Headline in Arial Regular 24 - 32 point</a:t>
            </a:r>
            <a:endParaRPr lang="zh-CN" altLang="en-US" dirty="0" smtClean="0"/>
          </a:p>
        </p:txBody>
      </p:sp>
    </p:spTree>
    <p:extLst>
      <p:ext uri="{BB962C8B-B14F-4D97-AF65-F5344CB8AC3E}">
        <p14:creationId xmlns:p14="http://schemas.microsoft.com/office/powerpoint/2010/main" val="13767071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智能">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6763" cy="5602265"/>
          </a:xfrm>
          <a:prstGeom prst="rect">
            <a:avLst/>
          </a:prstGeom>
        </p:spPr>
      </p:pic>
      <p:sp>
        <p:nvSpPr>
          <p:cNvPr id="18" name="L 形 17"/>
          <p:cNvSpPr/>
          <p:nvPr userDrawn="1"/>
        </p:nvSpPr>
        <p:spPr>
          <a:xfrm rot="5400000">
            <a:off x="5824025" y="2568635"/>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8" name="Title 1">
            <a:extLst>
              <a:ext uri="{FF2B5EF4-FFF2-40B4-BE49-F238E27FC236}">
                <a16:creationId xmlns="" xmlns:a16="http://schemas.microsoft.com/office/drawing/2014/main" id="{62AA4863-E1EF-3342-A8CB-ECD4FD06CEB7}"/>
              </a:ext>
            </a:extLst>
          </p:cNvPr>
          <p:cNvSpPr>
            <a:spLocks noGrp="1"/>
          </p:cNvSpPr>
          <p:nvPr>
            <p:ph type="ctrTitle" hasCustomPrompt="1"/>
          </p:nvPr>
        </p:nvSpPr>
        <p:spPr>
          <a:xfrm>
            <a:off x="898996" y="907092"/>
            <a:ext cx="6559809" cy="690255"/>
          </a:xfrm>
          <a:prstGeom prst="rect">
            <a:avLst/>
          </a:prstGeom>
        </p:spPr>
        <p:txBody>
          <a:bodyPr lIns="0" tIns="0" rIns="0" bIns="0" anchor="t">
            <a:normAutofit/>
          </a:bodyPr>
          <a:lstStyle>
            <a:lvl1pPr algn="l">
              <a:defRPr sz="3200" b="0" i="0">
                <a:solidFill>
                  <a:schemeClr val="tx1"/>
                </a:solidFill>
                <a:latin typeface="Microsoft YaHei" panose="020B0503020204020204" pitchFamily="34" charset="-122"/>
                <a:ea typeface="Microsoft YaHei" panose="020B0503020204020204" pitchFamily="34" charset="-122"/>
              </a:defRPr>
            </a:lvl1pPr>
          </a:lstStyle>
          <a:p>
            <a:r>
              <a:rPr lang="zh-CN" altLang="en-US" dirty="0"/>
              <a:t>单击此处添加标题</a:t>
            </a:r>
            <a:endParaRPr lang="en-US" dirty="0"/>
          </a:p>
        </p:txBody>
      </p:sp>
      <p:sp>
        <p:nvSpPr>
          <p:cNvPr id="5" name="Text Placeholder 5">
            <a:extLst>
              <a:ext uri="{FF2B5EF4-FFF2-40B4-BE49-F238E27FC236}">
                <a16:creationId xmlns="" xmlns:a16="http://schemas.microsoft.com/office/drawing/2014/main" id="{195303EA-8491-464F-99A0-67F948701C12}"/>
              </a:ext>
            </a:extLst>
          </p:cNvPr>
          <p:cNvSpPr>
            <a:spLocks noGrp="1"/>
          </p:cNvSpPr>
          <p:nvPr>
            <p:ph type="body" sz="quarter" idx="10" hasCustomPrompt="1"/>
          </p:nvPr>
        </p:nvSpPr>
        <p:spPr>
          <a:xfrm>
            <a:off x="929260" y="1949372"/>
            <a:ext cx="6535842" cy="643926"/>
          </a:xfrm>
        </p:spPr>
        <p:txBody>
          <a:bodyPr/>
          <a:lstStyle>
            <a:lvl1pPr>
              <a:defRPr sz="1400">
                <a:solidFill>
                  <a:schemeClr val="tx1"/>
                </a:solidFill>
              </a:defRPr>
            </a:lvl1pPr>
          </a:lstStyle>
          <a:p>
            <a:pPr lvl="0"/>
            <a:r>
              <a:rPr lang="zh-CN" altLang="en-US" dirty="0"/>
              <a:t>单击此处添加文本</a:t>
            </a:r>
            <a:endParaRPr lang="en-US" dirty="0"/>
          </a:p>
        </p:txBody>
      </p:sp>
    </p:spTree>
    <p:extLst>
      <p:ext uri="{BB962C8B-B14F-4D97-AF65-F5344CB8AC3E}">
        <p14:creationId xmlns:p14="http://schemas.microsoft.com/office/powerpoint/2010/main" val="3514487387"/>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ntents page">
    <p:bg>
      <p:bgPr>
        <a:solidFill>
          <a:srgbClr val="EBEBEB"/>
        </a:solidFill>
        <a:effectLst/>
      </p:bgPr>
    </p:bg>
    <p:spTree>
      <p:nvGrpSpPr>
        <p:cNvPr id="1" name=""/>
        <p:cNvGrpSpPr/>
        <p:nvPr/>
      </p:nvGrpSpPr>
      <p:grpSpPr>
        <a:xfrm>
          <a:off x="0" y="0"/>
          <a:ext cx="0" cy="0"/>
          <a:chOff x="0" y="0"/>
          <a:chExt cx="0" cy="0"/>
        </a:xfrm>
      </p:grpSpPr>
      <p:pic>
        <p:nvPicPr>
          <p:cNvPr id="3" name="Picture 3">
            <a:extLst>
              <a:ext uri="{FF2B5EF4-FFF2-40B4-BE49-F238E27FC236}">
                <a16:creationId xmlns="" xmlns:a16="http://schemas.microsoft.com/office/drawing/2014/main" id="{8447AE93-977B-4A4D-BD95-5E8AD0CF3EC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
            <a:ext cx="12196763" cy="6860679"/>
          </a:xfrm>
          <a:prstGeom prst="rect">
            <a:avLst/>
          </a:prstGeom>
        </p:spPr>
      </p:pic>
    </p:spTree>
    <p:extLst>
      <p:ext uri="{BB962C8B-B14F-4D97-AF65-F5344CB8AC3E}">
        <p14:creationId xmlns:p14="http://schemas.microsoft.com/office/powerpoint/2010/main" val="2795360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page">
    <p:bg>
      <p:bgPr>
        <a:solidFill>
          <a:srgbClr val="FFFFFF"/>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42AF307D-40F4-EC4C-9108-79E948007529}"/>
              </a:ext>
            </a:extLst>
          </p:cNvPr>
          <p:cNvSpPr txBox="1"/>
          <p:nvPr userDrawn="1"/>
        </p:nvSpPr>
        <p:spPr>
          <a:xfrm>
            <a:off x="607486" y="1402064"/>
            <a:ext cx="3921034" cy="854717"/>
          </a:xfrm>
          <a:prstGeom prst="rect">
            <a:avLst/>
          </a:prstGeom>
          <a:noFill/>
        </p:spPr>
        <p:txBody>
          <a:bodyPr wrap="square" rtlCol="0">
            <a:spAutoFit/>
          </a:bodyPr>
          <a:lstStyle/>
          <a:p>
            <a:r>
              <a:rPr lang="en-US" sz="4800" dirty="0">
                <a:solidFill>
                  <a:srgbClr val="FFFFFF"/>
                </a:solidFill>
              </a:rPr>
              <a:t>Thank you.</a:t>
            </a:r>
          </a:p>
        </p:txBody>
      </p:sp>
    </p:spTree>
    <p:extLst>
      <p:ext uri="{BB962C8B-B14F-4D97-AF65-F5344CB8AC3E}">
        <p14:creationId xmlns:p14="http://schemas.microsoft.com/office/powerpoint/2010/main" val="173878155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章节页">
    <p:bg>
      <p:bgPr>
        <a:solidFill>
          <a:srgbClr val="232424"/>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D2A38214-5857-FC4E-B923-056100E16BCA}"/>
              </a:ext>
            </a:extLst>
          </p:cNvPr>
          <p:cNvSpPr>
            <a:spLocks noGrp="1"/>
          </p:cNvSpPr>
          <p:nvPr>
            <p:ph type="subTitle" idx="1" hasCustomPrompt="1"/>
          </p:nvPr>
        </p:nvSpPr>
        <p:spPr>
          <a:xfrm>
            <a:off x="729175" y="456134"/>
            <a:ext cx="10740640" cy="993400"/>
          </a:xfrm>
          <a:prstGeom prst="rect">
            <a:avLst/>
          </a:prstGeom>
        </p:spPr>
        <p:txBody>
          <a:bodyPr lIns="0" tIns="0" rIns="0" bIns="0" anchor="t">
            <a:normAutofit/>
          </a:bodyPr>
          <a:lstStyle>
            <a:lvl1pPr marL="0" indent="0" algn="l">
              <a:lnSpc>
                <a:spcPts val="3430"/>
              </a:lnSpc>
              <a:spcBef>
                <a:spcPts val="0"/>
              </a:spcBef>
              <a:buNone/>
              <a:defRPr sz="3200" baseline="0">
                <a:solidFill>
                  <a:srgbClr val="FFFFFF"/>
                </a:solidFill>
                <a:latin typeface="Microsoft YaHei" panose="020B0503020204020204" pitchFamily="34" charset="-122"/>
                <a:ea typeface="Microsoft YaHei" panose="020B0503020204020204" pitchFamily="34" charset="-122"/>
              </a:defRPr>
            </a:lvl1pPr>
            <a:lvl2pPr marL="593900" indent="0" algn="ctr">
              <a:buNone/>
              <a:defRPr sz="2598"/>
            </a:lvl2pPr>
            <a:lvl3pPr marL="1187798" indent="0" algn="ctr">
              <a:buNone/>
              <a:defRPr sz="2338"/>
            </a:lvl3pPr>
            <a:lvl4pPr marL="1781699" indent="0" algn="ctr">
              <a:buNone/>
              <a:defRPr sz="2079"/>
            </a:lvl4pPr>
            <a:lvl5pPr marL="2375598" indent="0" algn="ctr">
              <a:buNone/>
              <a:defRPr sz="2079"/>
            </a:lvl5pPr>
            <a:lvl6pPr marL="2969497" indent="0" algn="ctr">
              <a:buNone/>
              <a:defRPr sz="2079"/>
            </a:lvl6pPr>
            <a:lvl7pPr marL="3563396" indent="0" algn="ctr">
              <a:buNone/>
              <a:defRPr sz="2079"/>
            </a:lvl7pPr>
            <a:lvl8pPr marL="4157297" indent="0" algn="ctr">
              <a:buNone/>
              <a:defRPr sz="2079"/>
            </a:lvl8pPr>
            <a:lvl9pPr marL="4751195" indent="0" algn="ctr">
              <a:buNone/>
              <a:defRPr sz="2079"/>
            </a:lvl9pPr>
          </a:lstStyle>
          <a:p>
            <a:r>
              <a:rPr lang="zh-CN" altLang="en-US" dirty="0"/>
              <a:t>单击此处添加标题</a:t>
            </a:r>
            <a:endParaRPr lang="en-US" dirty="0"/>
          </a:p>
        </p:txBody>
      </p:sp>
      <p:sp>
        <p:nvSpPr>
          <p:cNvPr id="5" name="Content Placeholder 2">
            <a:extLst>
              <a:ext uri="{FF2B5EF4-FFF2-40B4-BE49-F238E27FC236}">
                <a16:creationId xmlns="" xmlns:a16="http://schemas.microsoft.com/office/drawing/2014/main" id="{CA8B3F0C-616F-224A-B32F-9F9BF5EEE1BC}"/>
              </a:ext>
            </a:extLst>
          </p:cNvPr>
          <p:cNvSpPr>
            <a:spLocks noGrp="1"/>
          </p:cNvSpPr>
          <p:nvPr>
            <p:ph idx="12" hasCustomPrompt="1"/>
          </p:nvPr>
        </p:nvSpPr>
        <p:spPr>
          <a:xfrm>
            <a:off x="726021" y="1512875"/>
            <a:ext cx="10733557" cy="4690459"/>
          </a:xfrm>
          <a:prstGeom prst="rect">
            <a:avLst/>
          </a:prstGeom>
        </p:spPr>
        <p:txBody>
          <a:bodyPr lIns="0" tIns="0" rIns="0" bIns="0"/>
          <a:lstStyle>
            <a:lvl1pPr marL="179388" marR="0" indent="-168275" algn="l" defTabSz="1187798" rtl="0" eaLnBrk="1" fontAlgn="auto" latinLnBrk="0" hangingPunct="1">
              <a:lnSpc>
                <a:spcPct val="100000"/>
              </a:lnSpc>
              <a:spcBef>
                <a:spcPts val="0"/>
              </a:spcBef>
              <a:spcAft>
                <a:spcPts val="600"/>
              </a:spcAft>
              <a:buClr>
                <a:srgbClr val="FFFFFF"/>
              </a:buClr>
              <a:buSzTx/>
              <a:buFont typeface="Arial" panose="020B0604020202020204" pitchFamily="34" charset="0"/>
              <a:buChar char="•"/>
              <a:tabLst>
                <a:tab pos="1208088" algn="ctr"/>
              </a:tabLst>
              <a:defRPr sz="1800" baseline="0">
                <a:solidFill>
                  <a:srgbClr val="FFFFFF"/>
                </a:solidFill>
                <a:latin typeface="Microsoft YaHei" panose="020B0503020204020204" pitchFamily="34" charset="-122"/>
                <a:ea typeface="Microsoft YaHei" panose="020B0503020204020204" pitchFamily="34" charset="-122"/>
                <a:cs typeface="Arial" panose="020B0604020202020204" pitchFamily="34" charset="0"/>
              </a:defRPr>
            </a:lvl1pPr>
            <a:lvl2pPr marL="329026" marR="0" indent="-168275" algn="l" defTabSz="1187798" rtl="0" eaLnBrk="1" fontAlgn="auto" latinLnBrk="0" hangingPunct="1">
              <a:lnSpc>
                <a:spcPct val="100000"/>
              </a:lnSpc>
              <a:spcBef>
                <a:spcPts val="0"/>
              </a:spcBef>
              <a:spcAft>
                <a:spcPts val="600"/>
              </a:spcAft>
              <a:buClr>
                <a:schemeClr val="tx2"/>
              </a:buClr>
              <a:buSzTx/>
              <a:buFont typeface=".AppleSystemUIFont"/>
              <a:buChar char="&gt;"/>
              <a:tabLst>
                <a:tab pos="1208088" algn="ctr"/>
              </a:tabLst>
              <a:defRPr sz="1600" baseline="0">
                <a:solidFill>
                  <a:srgbClr val="FFFFFF"/>
                </a:solidFill>
                <a:latin typeface="Microsoft YaHei" panose="020B0503020204020204" pitchFamily="34" charset="-122"/>
                <a:ea typeface="Microsoft YaHei" panose="020B0503020204020204" pitchFamily="34" charset="-122"/>
              </a:defRPr>
            </a:lvl2pPr>
            <a:lvl3pPr marL="1098575" marR="0" indent="-168275" algn="l" defTabSz="1187798" rtl="0" eaLnBrk="1" fontAlgn="auto" latinLnBrk="0" hangingPunct="1">
              <a:lnSpc>
                <a:spcPct val="100000"/>
              </a:lnSpc>
              <a:spcBef>
                <a:spcPts val="0"/>
              </a:spcBef>
              <a:spcAft>
                <a:spcPts val="600"/>
              </a:spcAft>
              <a:buClr>
                <a:schemeClr val="tx2"/>
              </a:buClr>
              <a:buSzTx/>
              <a:buFont typeface=".AppleSystemUIFont"/>
              <a:buChar char="-"/>
              <a:tabLst>
                <a:tab pos="1208088" algn="ctr"/>
              </a:tabLst>
              <a:defRPr sz="1299" baseline="0">
                <a:solidFill>
                  <a:srgbClr val="FFFFFF"/>
                </a:solidFill>
                <a:latin typeface="Microsoft YaHei" panose="020B0503020204020204" pitchFamily="34" charset="-122"/>
                <a:ea typeface="Microsoft YaHei" panose="020B0503020204020204" pitchFamily="34" charset="-122"/>
              </a:defRPr>
            </a:lvl3pPr>
            <a:lvl4pPr marL="525850" indent="-171159">
              <a:buFont typeface="Arial" panose="020B0604020202020204" pitchFamily="34" charset="0"/>
              <a:buChar char="•"/>
              <a:tabLst>
                <a:tab pos="1208420" algn="ctr"/>
              </a:tabLst>
              <a:defRPr sz="1299" baseline="0"/>
            </a:lvl4pPr>
            <a:lvl5pPr marL="525850" indent="-171159">
              <a:buFont typeface="Arial" panose="020B0604020202020204" pitchFamily="34" charset="0"/>
              <a:buChar char="•"/>
              <a:tabLst>
                <a:tab pos="1208420" algn="ctr"/>
              </a:tabLst>
              <a:defRPr sz="1299" baseline="0"/>
            </a:lvl5pPr>
          </a:lstStyle>
          <a:p>
            <a:pPr lvl="0"/>
            <a:r>
              <a:rPr lang="zh-CN" altLang="en-US" dirty="0"/>
              <a:t>单击此处添加文本</a:t>
            </a:r>
            <a:endParaRPr lang="en-US" dirty="0"/>
          </a:p>
          <a:p>
            <a:pPr marL="329026" marR="0" lvl="1" indent="-168275" algn="l" defTabSz="1187798"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8088" algn="ctr"/>
              </a:tabLst>
              <a:defRPr/>
            </a:pPr>
            <a:r>
              <a:rPr lang="zh-CN" altLang="en-US" dirty="0"/>
              <a:t>单击此处添加文本</a:t>
            </a:r>
            <a:endParaRPr lang="en-US" dirty="0"/>
          </a:p>
          <a:p>
            <a:pPr marL="1098575" marR="0" lvl="2" indent="-168275" algn="l" defTabSz="1187798"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8088" algn="ctr"/>
              </a:tabLst>
              <a:defRPr/>
            </a:pPr>
            <a:r>
              <a:rPr lang="zh-CN" altLang="en-US" dirty="0"/>
              <a:t>单击此处添加文本</a:t>
            </a:r>
            <a:endParaRPr lang="en-US" dirty="0"/>
          </a:p>
          <a:p>
            <a:pPr marL="1098575" marR="0" lvl="2" indent="-168275" algn="l" defTabSz="1187798"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8088" algn="ctr"/>
              </a:tabLst>
              <a:defRPr/>
            </a:pPr>
            <a:endParaRPr lang="en-US" altLang="zh-CN" dirty="0"/>
          </a:p>
        </p:txBody>
      </p:sp>
    </p:spTree>
    <p:extLst>
      <p:ext uri="{BB962C8B-B14F-4D97-AF65-F5344CB8AC3E}">
        <p14:creationId xmlns:p14="http://schemas.microsoft.com/office/powerpoint/2010/main" val="1526640541"/>
      </p:ext>
    </p:extLst>
  </p:cSld>
  <p:clrMapOvr>
    <a:masterClrMapping/>
  </p:clrMapOvr>
  <p:extLst mod="1">
    <p:ext uri="{DCECCB84-F9BA-43D5-87BE-67443E8EF086}">
      <p15:sldGuideLst xmlns:p15="http://schemas.microsoft.com/office/powerpoint/2012/main">
        <p15:guide id="1" pos="38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灯塔">
    <p:spTree>
      <p:nvGrpSpPr>
        <p:cNvPr id="1" name=""/>
        <p:cNvGrpSpPr/>
        <p:nvPr/>
      </p:nvGrpSpPr>
      <p:grpSpPr>
        <a:xfrm>
          <a:off x="0" y="0"/>
          <a:ext cx="0" cy="0"/>
          <a:chOff x="0" y="0"/>
          <a:chExt cx="0" cy="0"/>
        </a:xfrm>
      </p:grpSpPr>
      <p:pic>
        <p:nvPicPr>
          <p:cNvPr id="8" name="图片 3">
            <a:extLst>
              <a:ext uri="{FF2B5EF4-FFF2-40B4-BE49-F238E27FC236}">
                <a16:creationId xmlns="" xmlns:a16="http://schemas.microsoft.com/office/drawing/2014/main" id="{C6D010F9-02DE-1949-B177-A4E0D2774ED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6996" cy="5602265"/>
          </a:xfrm>
          <a:prstGeom prst="rect">
            <a:avLst/>
          </a:prstGeom>
        </p:spPr>
      </p:pic>
      <p:sp>
        <p:nvSpPr>
          <p:cNvPr id="10" name="L 形 10">
            <a:extLst>
              <a:ext uri="{FF2B5EF4-FFF2-40B4-BE49-F238E27FC236}">
                <a16:creationId xmlns="" xmlns:a16="http://schemas.microsoft.com/office/drawing/2014/main" id="{0C595D57-06EA-3B46-AF21-C0EACD8F1C4E}"/>
              </a:ext>
            </a:extLst>
          </p:cNvPr>
          <p:cNvSpPr/>
          <p:nvPr userDrawn="1"/>
        </p:nvSpPr>
        <p:spPr>
          <a:xfrm rot="5400000">
            <a:off x="7881371" y="1995748"/>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1" name="Title 1">
            <a:extLst>
              <a:ext uri="{FF2B5EF4-FFF2-40B4-BE49-F238E27FC236}">
                <a16:creationId xmlns="" xmlns:a16="http://schemas.microsoft.com/office/drawing/2014/main" id="{C897A368-8F39-4049-9BB0-AEB315EB7E0D}"/>
              </a:ext>
            </a:extLst>
          </p:cNvPr>
          <p:cNvSpPr>
            <a:spLocks noGrp="1"/>
          </p:cNvSpPr>
          <p:nvPr>
            <p:ph type="ctrTitle" hasCustomPrompt="1"/>
          </p:nvPr>
        </p:nvSpPr>
        <p:spPr>
          <a:xfrm>
            <a:off x="898996" y="907092"/>
            <a:ext cx="6559809" cy="690255"/>
          </a:xfrm>
          <a:prstGeom prst="rect">
            <a:avLst/>
          </a:prstGeom>
        </p:spPr>
        <p:txBody>
          <a:bodyPr lIns="0" tIns="0" rIns="0" bIns="0" anchor="t">
            <a:normAutofit/>
          </a:bodyPr>
          <a:lstStyle>
            <a:lvl1pPr algn="l">
              <a:defRPr sz="3200" b="0" i="0">
                <a:solidFill>
                  <a:schemeClr val="tx1"/>
                </a:solidFill>
                <a:latin typeface="Microsoft YaHei" panose="020B0503020204020204" pitchFamily="34" charset="-122"/>
                <a:ea typeface="Microsoft YaHei" panose="020B0503020204020204" pitchFamily="34" charset="-122"/>
              </a:defRPr>
            </a:lvl1pPr>
          </a:lstStyle>
          <a:p>
            <a:r>
              <a:rPr lang="zh-CN" altLang="en-US" dirty="0"/>
              <a:t>单击此处添加标题</a:t>
            </a:r>
            <a:endParaRPr lang="en-US" dirty="0"/>
          </a:p>
        </p:txBody>
      </p:sp>
      <p:sp>
        <p:nvSpPr>
          <p:cNvPr id="5" name="Text Placeholder 5">
            <a:extLst>
              <a:ext uri="{FF2B5EF4-FFF2-40B4-BE49-F238E27FC236}">
                <a16:creationId xmlns="" xmlns:a16="http://schemas.microsoft.com/office/drawing/2014/main" id="{12621051-E1A4-A049-BF21-61B18B348315}"/>
              </a:ext>
            </a:extLst>
          </p:cNvPr>
          <p:cNvSpPr>
            <a:spLocks noGrp="1"/>
          </p:cNvSpPr>
          <p:nvPr>
            <p:ph type="body" sz="quarter" idx="10" hasCustomPrompt="1"/>
          </p:nvPr>
        </p:nvSpPr>
        <p:spPr>
          <a:xfrm>
            <a:off x="929260" y="1949372"/>
            <a:ext cx="6535842" cy="643926"/>
          </a:xfrm>
        </p:spPr>
        <p:txBody>
          <a:bodyPr/>
          <a:lstStyle>
            <a:lvl1pPr>
              <a:defRPr sz="1400">
                <a:solidFill>
                  <a:schemeClr val="tx1"/>
                </a:solidFill>
              </a:defRPr>
            </a:lvl1pPr>
          </a:lstStyle>
          <a:p>
            <a:pPr lvl="0"/>
            <a:r>
              <a:rPr lang="zh-CN" altLang="en-US" dirty="0"/>
              <a:t>单击此处添加文本</a:t>
            </a:r>
            <a:endParaRPr lang="en-US" dirty="0"/>
          </a:p>
        </p:txBody>
      </p:sp>
    </p:spTree>
    <p:extLst>
      <p:ext uri="{BB962C8B-B14F-4D97-AF65-F5344CB8AC3E}">
        <p14:creationId xmlns:p14="http://schemas.microsoft.com/office/powerpoint/2010/main" val="757399749"/>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创新">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6763" cy="5602265"/>
          </a:xfrm>
          <a:prstGeom prst="rect">
            <a:avLst/>
          </a:prstGeom>
        </p:spPr>
      </p:pic>
      <p:sp>
        <p:nvSpPr>
          <p:cNvPr id="9" name="L 形 8"/>
          <p:cNvSpPr/>
          <p:nvPr userDrawn="1"/>
        </p:nvSpPr>
        <p:spPr>
          <a:xfrm rot="5400000">
            <a:off x="5945516" y="2323519"/>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8" name="Title 1">
            <a:extLst>
              <a:ext uri="{FF2B5EF4-FFF2-40B4-BE49-F238E27FC236}">
                <a16:creationId xmlns="" xmlns:a16="http://schemas.microsoft.com/office/drawing/2014/main" id="{FB908F03-BBCC-164B-BE54-2E836D6E7C14}"/>
              </a:ext>
            </a:extLst>
          </p:cNvPr>
          <p:cNvSpPr>
            <a:spLocks noGrp="1"/>
          </p:cNvSpPr>
          <p:nvPr>
            <p:ph type="ctrTitle" hasCustomPrompt="1"/>
          </p:nvPr>
        </p:nvSpPr>
        <p:spPr>
          <a:xfrm>
            <a:off x="898996" y="907092"/>
            <a:ext cx="6559809" cy="690255"/>
          </a:xfrm>
          <a:prstGeom prst="rect">
            <a:avLst/>
          </a:prstGeom>
        </p:spPr>
        <p:txBody>
          <a:bodyPr lIns="0" tIns="0" rIns="0" bIns="0" anchor="t">
            <a:normAutofit/>
          </a:bodyPr>
          <a:lstStyle>
            <a:lvl1pPr algn="l">
              <a:defRPr sz="3200" b="0" i="0">
                <a:solidFill>
                  <a:schemeClr val="tx1"/>
                </a:solidFill>
                <a:latin typeface="Microsoft YaHei" panose="020B0503020204020204" pitchFamily="34" charset="-122"/>
                <a:ea typeface="Microsoft YaHei" panose="020B0503020204020204" pitchFamily="34" charset="-122"/>
              </a:defRPr>
            </a:lvl1pPr>
          </a:lstStyle>
          <a:p>
            <a:r>
              <a:rPr lang="zh-CN" altLang="en-US" dirty="0"/>
              <a:t>单击此处添加标题</a:t>
            </a:r>
            <a:endParaRPr lang="en-US" dirty="0"/>
          </a:p>
        </p:txBody>
      </p:sp>
      <p:sp>
        <p:nvSpPr>
          <p:cNvPr id="5" name="Text Placeholder 5">
            <a:extLst>
              <a:ext uri="{FF2B5EF4-FFF2-40B4-BE49-F238E27FC236}">
                <a16:creationId xmlns="" xmlns:a16="http://schemas.microsoft.com/office/drawing/2014/main" id="{A3BE9F9B-07D9-DD4C-9CEF-250804A4145A}"/>
              </a:ext>
            </a:extLst>
          </p:cNvPr>
          <p:cNvSpPr>
            <a:spLocks noGrp="1"/>
          </p:cNvSpPr>
          <p:nvPr>
            <p:ph type="body" sz="quarter" idx="10" hasCustomPrompt="1"/>
          </p:nvPr>
        </p:nvSpPr>
        <p:spPr>
          <a:xfrm>
            <a:off x="929260" y="1949372"/>
            <a:ext cx="6535842" cy="643926"/>
          </a:xfrm>
        </p:spPr>
        <p:txBody>
          <a:bodyPr/>
          <a:lstStyle>
            <a:lvl1pPr>
              <a:defRPr sz="1400">
                <a:solidFill>
                  <a:schemeClr val="tx1"/>
                </a:solidFill>
              </a:defRPr>
            </a:lvl1pPr>
          </a:lstStyle>
          <a:p>
            <a:pPr lvl="0"/>
            <a:r>
              <a:rPr lang="zh-CN" altLang="en-US" dirty="0"/>
              <a:t>单击此处添加文本</a:t>
            </a:r>
            <a:endParaRPr lang="en-US" dirty="0"/>
          </a:p>
        </p:txBody>
      </p:sp>
    </p:spTree>
    <p:extLst>
      <p:ext uri="{BB962C8B-B14F-4D97-AF65-F5344CB8AC3E}">
        <p14:creationId xmlns:p14="http://schemas.microsoft.com/office/powerpoint/2010/main" val="1749409936"/>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领航">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
            <a:ext cx="12196762" cy="5602265"/>
          </a:xfrm>
          <a:prstGeom prst="rect">
            <a:avLst/>
          </a:prstGeom>
        </p:spPr>
      </p:pic>
      <p:sp>
        <p:nvSpPr>
          <p:cNvPr id="2" name="Title 1"/>
          <p:cNvSpPr>
            <a:spLocks noGrp="1"/>
          </p:cNvSpPr>
          <p:nvPr>
            <p:ph type="ctrTitle" hasCustomPrompt="1"/>
          </p:nvPr>
        </p:nvSpPr>
        <p:spPr>
          <a:xfrm>
            <a:off x="896462" y="907581"/>
            <a:ext cx="7240147" cy="690255"/>
          </a:xfrm>
          <a:prstGeom prst="rect">
            <a:avLst/>
          </a:prstGeom>
        </p:spPr>
        <p:txBody>
          <a:bodyPr lIns="0" tIns="0" rIns="0" bIns="0" anchor="t">
            <a:normAutofit/>
          </a:bodyPr>
          <a:lstStyle>
            <a:lvl1pPr algn="l">
              <a:lnSpc>
                <a:spcPts val="3440"/>
              </a:lnSpc>
              <a:defRPr sz="3200" b="0" i="0">
                <a:solidFill>
                  <a:schemeClr val="tx1"/>
                </a:solidFill>
                <a:latin typeface="Microsoft YaHei" panose="020B0503020204020204" pitchFamily="34" charset="-122"/>
                <a:ea typeface="Microsoft YaHei" panose="020B0503020204020204" pitchFamily="34" charset="-122"/>
              </a:defRPr>
            </a:lvl1pPr>
          </a:lstStyle>
          <a:p>
            <a:r>
              <a:rPr lang="zh-CN" altLang="en-US" dirty="0"/>
              <a:t>单击此处添加标题</a:t>
            </a:r>
            <a:endParaRPr lang="en-US" dirty="0"/>
          </a:p>
        </p:txBody>
      </p:sp>
      <p:sp>
        <p:nvSpPr>
          <p:cNvPr id="8" name="L 形 7"/>
          <p:cNvSpPr/>
          <p:nvPr userDrawn="1"/>
        </p:nvSpPr>
        <p:spPr>
          <a:xfrm rot="10800000">
            <a:off x="10502896" y="1522948"/>
            <a:ext cx="717936" cy="701032"/>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6" name="Text Placeholder 5">
            <a:extLst>
              <a:ext uri="{FF2B5EF4-FFF2-40B4-BE49-F238E27FC236}">
                <a16:creationId xmlns="" xmlns:a16="http://schemas.microsoft.com/office/drawing/2014/main" id="{1878D8DD-C7E7-9345-9C0D-92472D27ADF8}"/>
              </a:ext>
            </a:extLst>
          </p:cNvPr>
          <p:cNvSpPr>
            <a:spLocks noGrp="1"/>
          </p:cNvSpPr>
          <p:nvPr>
            <p:ph type="body" sz="quarter" idx="10" hasCustomPrompt="1"/>
          </p:nvPr>
        </p:nvSpPr>
        <p:spPr>
          <a:xfrm>
            <a:off x="929259" y="1949372"/>
            <a:ext cx="7207349" cy="643926"/>
          </a:xfrm>
        </p:spPr>
        <p:txBody>
          <a:bodyPr/>
          <a:lstStyle>
            <a:lvl1pPr>
              <a:defRPr sz="1400">
                <a:solidFill>
                  <a:schemeClr val="tx1"/>
                </a:solidFill>
              </a:defRPr>
            </a:lvl1pPr>
          </a:lstStyle>
          <a:p>
            <a:pPr lvl="0"/>
            <a:r>
              <a:rPr lang="zh-CN" altLang="en-US" dirty="0"/>
              <a:t>单击此处添加文本</a:t>
            </a:r>
            <a:endParaRPr lang="en-US" dirty="0"/>
          </a:p>
        </p:txBody>
      </p:sp>
    </p:spTree>
    <p:extLst>
      <p:ext uri="{BB962C8B-B14F-4D97-AF65-F5344CB8AC3E}">
        <p14:creationId xmlns:p14="http://schemas.microsoft.com/office/powerpoint/2010/main" val="1412914551"/>
      </p:ext>
    </p:extLst>
  </p:cSld>
  <p:clrMapOvr>
    <a:masterClrMapping/>
  </p:clrMapOvr>
  <p:extLst mod="1">
    <p:ext uri="{DCECCB84-F9BA-43D5-87BE-67443E8EF086}">
      <p15:sldGuideLst xmlns:p15="http://schemas.microsoft.com/office/powerpoint/2012/main">
        <p15:guide id="1" orient="horz" pos="341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攀登">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36206"/>
            <a:ext cx="12196763" cy="5638471"/>
          </a:xfrm>
          <a:prstGeom prst="rect">
            <a:avLst/>
          </a:prstGeom>
        </p:spPr>
      </p:pic>
      <p:sp>
        <p:nvSpPr>
          <p:cNvPr id="2" name="Title 1"/>
          <p:cNvSpPr>
            <a:spLocks noGrp="1"/>
          </p:cNvSpPr>
          <p:nvPr>
            <p:ph type="ctrTitle" hasCustomPrompt="1"/>
          </p:nvPr>
        </p:nvSpPr>
        <p:spPr>
          <a:xfrm>
            <a:off x="898996" y="907092"/>
            <a:ext cx="6559809" cy="690255"/>
          </a:xfrm>
          <a:prstGeom prst="rect">
            <a:avLst/>
          </a:prstGeom>
        </p:spPr>
        <p:txBody>
          <a:bodyPr lIns="0" tIns="0" rIns="0" bIns="0" anchor="t">
            <a:normAutofit/>
          </a:bodyPr>
          <a:lstStyle>
            <a:lvl1pPr algn="l">
              <a:defRPr sz="3200" b="0" i="0">
                <a:solidFill>
                  <a:schemeClr val="tx1"/>
                </a:solidFill>
                <a:latin typeface="Microsoft YaHei" panose="020B0503020204020204" pitchFamily="34" charset="-122"/>
                <a:ea typeface="Microsoft YaHei" panose="020B0503020204020204" pitchFamily="34" charset="-122"/>
              </a:defRPr>
            </a:lvl1pPr>
          </a:lstStyle>
          <a:p>
            <a:r>
              <a:rPr lang="zh-CN" altLang="en-US" dirty="0"/>
              <a:t>单击此处添加标题</a:t>
            </a:r>
            <a:endParaRPr lang="en-US" dirty="0"/>
          </a:p>
        </p:txBody>
      </p:sp>
      <p:sp>
        <p:nvSpPr>
          <p:cNvPr id="8" name="L 形 7"/>
          <p:cNvSpPr/>
          <p:nvPr userDrawn="1"/>
        </p:nvSpPr>
        <p:spPr>
          <a:xfrm rot="5400000">
            <a:off x="7929967" y="1657555"/>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5" name="Text Placeholder 5">
            <a:extLst>
              <a:ext uri="{FF2B5EF4-FFF2-40B4-BE49-F238E27FC236}">
                <a16:creationId xmlns="" xmlns:a16="http://schemas.microsoft.com/office/drawing/2014/main" id="{6BB7B2F8-0AF7-D04F-81DD-52FDB6B7326C}"/>
              </a:ext>
            </a:extLst>
          </p:cNvPr>
          <p:cNvSpPr>
            <a:spLocks noGrp="1"/>
          </p:cNvSpPr>
          <p:nvPr>
            <p:ph type="body" sz="quarter" idx="10" hasCustomPrompt="1"/>
          </p:nvPr>
        </p:nvSpPr>
        <p:spPr>
          <a:xfrm>
            <a:off x="929260" y="1949372"/>
            <a:ext cx="6535842" cy="643926"/>
          </a:xfrm>
        </p:spPr>
        <p:txBody>
          <a:bodyPr/>
          <a:lstStyle>
            <a:lvl1pPr>
              <a:defRPr sz="1400">
                <a:solidFill>
                  <a:schemeClr val="tx1"/>
                </a:solidFill>
              </a:defRPr>
            </a:lvl1pPr>
          </a:lstStyle>
          <a:p>
            <a:pPr lvl="0"/>
            <a:r>
              <a:rPr lang="zh-CN" altLang="en-US" dirty="0"/>
              <a:t>单击此处添加文本</a:t>
            </a:r>
            <a:endParaRPr lang="en-US" dirty="0"/>
          </a:p>
        </p:txBody>
      </p:sp>
    </p:spTree>
    <p:extLst>
      <p:ext uri="{BB962C8B-B14F-4D97-AF65-F5344CB8AC3E}">
        <p14:creationId xmlns:p14="http://schemas.microsoft.com/office/powerpoint/2010/main" val="537370765"/>
      </p:ext>
    </p:extLst>
  </p:cSld>
  <p:clrMapOvr>
    <a:masterClrMapping/>
  </p:clrMapOvr>
  <p:extLst mod="1">
    <p:ext uri="{DCECCB84-F9BA-43D5-87BE-67443E8EF086}">
      <p15:sldGuideLst xmlns:p15="http://schemas.microsoft.com/office/powerpoint/2012/main">
        <p15:guide id="1" orient="horz" pos="341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page">
    <p:bg>
      <p:bgPr>
        <a:solidFill>
          <a:srgbClr val="FFFFFF"/>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42AF307D-40F4-EC4C-9108-79E948007529}"/>
              </a:ext>
            </a:extLst>
          </p:cNvPr>
          <p:cNvSpPr txBox="1"/>
          <p:nvPr userDrawn="1"/>
        </p:nvSpPr>
        <p:spPr>
          <a:xfrm>
            <a:off x="607486" y="1402064"/>
            <a:ext cx="3921034" cy="854717"/>
          </a:xfrm>
          <a:prstGeom prst="rect">
            <a:avLst/>
          </a:prstGeom>
          <a:noFill/>
        </p:spPr>
        <p:txBody>
          <a:bodyPr wrap="square" rtlCol="0">
            <a:spAutoFit/>
          </a:bodyPr>
          <a:lstStyle/>
          <a:p>
            <a:pPr algn="l"/>
            <a:r>
              <a:rPr lang="en-US" sz="4940" dirty="0">
                <a:solidFill>
                  <a:schemeClr val="tx1"/>
                </a:solidFill>
              </a:rPr>
              <a:t>Thank you.</a:t>
            </a:r>
          </a:p>
        </p:txBody>
      </p:sp>
    </p:spTree>
    <p:extLst>
      <p:ext uri="{BB962C8B-B14F-4D97-AF65-F5344CB8AC3E}">
        <p14:creationId xmlns:p14="http://schemas.microsoft.com/office/powerpoint/2010/main" val="3664786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plore">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1"/>
            <a:ext cx="12196763" cy="5602265"/>
          </a:xfrm>
          <a:prstGeom prst="rect">
            <a:avLst/>
          </a:prstGeom>
        </p:spPr>
      </p:pic>
      <p:sp>
        <p:nvSpPr>
          <p:cNvPr id="7" name="L 形 6"/>
          <p:cNvSpPr/>
          <p:nvPr userDrawn="1"/>
        </p:nvSpPr>
        <p:spPr>
          <a:xfrm rot="5400000">
            <a:off x="7853942" y="2130563"/>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04"/>
            <a:endParaRPr kumimoji="1" lang="zh-CN" altLang="en-US" sz="900">
              <a:solidFill>
                <a:srgbClr val="1D1D1A"/>
              </a:solidFill>
            </a:endParaRPr>
          </a:p>
        </p:txBody>
      </p:sp>
      <p:sp>
        <p:nvSpPr>
          <p:cNvPr id="6" name="Title 1">
            <a:extLst>
              <a:ext uri="{FF2B5EF4-FFF2-40B4-BE49-F238E27FC236}">
                <a16:creationId xmlns="" xmlns:a16="http://schemas.microsoft.com/office/drawing/2014/main" id="{8227DEE9-8BE9-0D49-BF96-9E83C5312E00}"/>
              </a:ext>
            </a:extLst>
          </p:cNvPr>
          <p:cNvSpPr>
            <a:spLocks noGrp="1"/>
          </p:cNvSpPr>
          <p:nvPr>
            <p:ph type="ctrTitle"/>
          </p:nvPr>
        </p:nvSpPr>
        <p:spPr>
          <a:xfrm>
            <a:off x="898997" y="907093"/>
            <a:ext cx="6559809" cy="690255"/>
          </a:xfrm>
          <a:prstGeom prst="rect">
            <a:avLst/>
          </a:prstGeom>
        </p:spPr>
        <p:txBody>
          <a:bodyPr lIns="0" tIns="0" rIns="0" bIns="0" anchor="t">
            <a:normAutofit/>
          </a:bodyPr>
          <a:lstStyle>
            <a:lvl1pPr algn="l">
              <a:defRPr sz="3199" b="0" i="0">
                <a:solidFill>
                  <a:schemeClr val="tx1"/>
                </a:solidFill>
                <a:latin typeface="+mj-lt"/>
                <a:ea typeface="Microsoft YaHei" panose="020B0503020204020204" pitchFamily="34" charset="-122"/>
              </a:defRPr>
            </a:lvl1pPr>
          </a:lstStyle>
          <a:p>
            <a:r>
              <a:rPr lang="en-US" dirty="0"/>
              <a:t>Click to edit Master title style</a:t>
            </a:r>
          </a:p>
        </p:txBody>
      </p:sp>
      <p:sp>
        <p:nvSpPr>
          <p:cNvPr id="8" name="Text Placeholder 2">
            <a:extLst>
              <a:ext uri="{FF2B5EF4-FFF2-40B4-BE49-F238E27FC236}">
                <a16:creationId xmlns="" xmlns:a16="http://schemas.microsoft.com/office/drawing/2014/main" id="{80221E27-F39A-5848-9F2D-07F8693DFAE1}"/>
              </a:ext>
            </a:extLst>
          </p:cNvPr>
          <p:cNvSpPr>
            <a:spLocks noGrp="1"/>
          </p:cNvSpPr>
          <p:nvPr>
            <p:ph type="body" sz="quarter" idx="10"/>
          </p:nvPr>
        </p:nvSpPr>
        <p:spPr>
          <a:xfrm>
            <a:off x="936005" y="1940430"/>
            <a:ext cx="6522800" cy="1148459"/>
          </a:xfrm>
        </p:spPr>
        <p:txBody>
          <a:bodyPr/>
          <a:lstStyle>
            <a:lvl1pPr>
              <a:defRPr sz="1400">
                <a:solidFill>
                  <a:schemeClr val="tx1"/>
                </a:solidFill>
              </a:defRPr>
            </a:lvl1pPr>
            <a:lvl2pPr>
              <a:defRPr sz="1400"/>
            </a:lvl2pPr>
            <a:lvl3pPr>
              <a:defRPr sz="1400"/>
            </a:lvl3pPr>
            <a:lvl4pPr>
              <a:defRPr sz="1400"/>
            </a:lvl4pPr>
            <a:lvl5pPr>
              <a:defRPr sz="1400"/>
            </a:lvl5pPr>
          </a:lstStyle>
          <a:p>
            <a:pPr lvl="0"/>
            <a:r>
              <a:rPr lang="en-US" dirty="0"/>
              <a:t>Edit Master text styles</a:t>
            </a:r>
          </a:p>
          <a:p>
            <a:pPr lvl="0"/>
            <a:endParaRPr lang="en-US" dirty="0"/>
          </a:p>
        </p:txBody>
      </p:sp>
    </p:spTree>
    <p:extLst>
      <p:ext uri="{BB962C8B-B14F-4D97-AF65-F5344CB8AC3E}">
        <p14:creationId xmlns:p14="http://schemas.microsoft.com/office/powerpoint/2010/main" val="27414350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41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elligence">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1"/>
            <a:ext cx="12196763" cy="5602265"/>
          </a:xfrm>
          <a:prstGeom prst="rect">
            <a:avLst/>
          </a:prstGeom>
        </p:spPr>
      </p:pic>
      <p:sp>
        <p:nvSpPr>
          <p:cNvPr id="18" name="L 形 17"/>
          <p:cNvSpPr/>
          <p:nvPr userDrawn="1"/>
        </p:nvSpPr>
        <p:spPr>
          <a:xfrm rot="5400000">
            <a:off x="5824025" y="2568635"/>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04"/>
            <a:endParaRPr kumimoji="1" lang="zh-CN" altLang="en-US" sz="900">
              <a:solidFill>
                <a:srgbClr val="1D1D1A"/>
              </a:solidFill>
            </a:endParaRPr>
          </a:p>
        </p:txBody>
      </p:sp>
      <p:sp>
        <p:nvSpPr>
          <p:cNvPr id="7" name="Title 1">
            <a:extLst>
              <a:ext uri="{FF2B5EF4-FFF2-40B4-BE49-F238E27FC236}">
                <a16:creationId xmlns="" xmlns:a16="http://schemas.microsoft.com/office/drawing/2014/main" id="{8227DEE9-8BE9-0D49-BF96-9E83C5312E00}"/>
              </a:ext>
            </a:extLst>
          </p:cNvPr>
          <p:cNvSpPr>
            <a:spLocks noGrp="1"/>
          </p:cNvSpPr>
          <p:nvPr>
            <p:ph type="ctrTitle"/>
          </p:nvPr>
        </p:nvSpPr>
        <p:spPr>
          <a:xfrm>
            <a:off x="898997" y="907093"/>
            <a:ext cx="6559809" cy="690255"/>
          </a:xfrm>
          <a:prstGeom prst="rect">
            <a:avLst/>
          </a:prstGeom>
        </p:spPr>
        <p:txBody>
          <a:bodyPr lIns="0" tIns="0" rIns="0" bIns="0" anchor="t">
            <a:normAutofit/>
          </a:bodyPr>
          <a:lstStyle>
            <a:lvl1pPr algn="l">
              <a:defRPr sz="3199" b="0" i="0">
                <a:solidFill>
                  <a:schemeClr val="tx1"/>
                </a:solidFill>
                <a:latin typeface="+mj-lt"/>
                <a:ea typeface="Microsoft YaHei" panose="020B0503020204020204" pitchFamily="34" charset="-122"/>
              </a:defRPr>
            </a:lvl1pPr>
          </a:lstStyle>
          <a:p>
            <a:r>
              <a:rPr lang="en-US" dirty="0"/>
              <a:t>Click to edit Master title style</a:t>
            </a:r>
          </a:p>
        </p:txBody>
      </p:sp>
      <p:sp>
        <p:nvSpPr>
          <p:cNvPr id="9" name="Text Placeholder 2">
            <a:extLst>
              <a:ext uri="{FF2B5EF4-FFF2-40B4-BE49-F238E27FC236}">
                <a16:creationId xmlns="" xmlns:a16="http://schemas.microsoft.com/office/drawing/2014/main" id="{80221E27-F39A-5848-9F2D-07F8693DFAE1}"/>
              </a:ext>
            </a:extLst>
          </p:cNvPr>
          <p:cNvSpPr>
            <a:spLocks noGrp="1"/>
          </p:cNvSpPr>
          <p:nvPr>
            <p:ph type="body" sz="quarter" idx="10"/>
          </p:nvPr>
        </p:nvSpPr>
        <p:spPr>
          <a:xfrm>
            <a:off x="936005" y="1940430"/>
            <a:ext cx="6522800" cy="1148459"/>
          </a:xfrm>
        </p:spPr>
        <p:txBody>
          <a:bodyPr/>
          <a:lstStyle>
            <a:lvl1pPr>
              <a:defRPr sz="1400">
                <a:solidFill>
                  <a:schemeClr val="tx1"/>
                </a:solidFill>
              </a:defRPr>
            </a:lvl1pPr>
            <a:lvl2pPr>
              <a:defRPr sz="1400"/>
            </a:lvl2pPr>
            <a:lvl3pPr>
              <a:defRPr sz="1400"/>
            </a:lvl3pPr>
            <a:lvl4pPr>
              <a:defRPr sz="1400"/>
            </a:lvl4pPr>
            <a:lvl5pPr>
              <a:defRPr sz="1400"/>
            </a:lvl5pPr>
          </a:lstStyle>
          <a:p>
            <a:pPr lvl="0"/>
            <a:r>
              <a:rPr lang="en-US" dirty="0"/>
              <a:t>Edit Master text styles</a:t>
            </a:r>
          </a:p>
          <a:p>
            <a:pPr lvl="0"/>
            <a:endParaRPr lang="en-US" dirty="0"/>
          </a:p>
        </p:txBody>
      </p:sp>
    </p:spTree>
    <p:extLst>
      <p:ext uri="{BB962C8B-B14F-4D97-AF65-F5344CB8AC3E}">
        <p14:creationId xmlns:p14="http://schemas.microsoft.com/office/powerpoint/2010/main" val="4233487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10.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5.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6.xml"/><Relationship Id="rId1"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theme" Target="../theme/theme7.xml"/><Relationship Id="rId1" Type="http://schemas.openxmlformats.org/officeDocument/2006/relationships/slideLayout" Target="../slideLayouts/slideLayout19.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0.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20.emf"/><Relationship Id="rId4" Type="http://schemas.openxmlformats.org/officeDocument/2006/relationships/image" Target="../media/image19.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AF72FAD7-C8C3-754A-A498-D3A7EC29AB73}"/>
              </a:ext>
            </a:extLst>
          </p:cNvPr>
          <p:cNvSpPr>
            <a:spLocks noGrp="1"/>
          </p:cNvSpPr>
          <p:nvPr>
            <p:ph type="body" idx="1"/>
          </p:nvPr>
        </p:nvSpPr>
        <p:spPr>
          <a:xfrm>
            <a:off x="909309" y="6270651"/>
            <a:ext cx="1982316" cy="153611"/>
          </a:xfrm>
          <a:prstGeom prst="rect">
            <a:avLst/>
          </a:prstGeom>
        </p:spPr>
        <p:txBody>
          <a:bodyPr vert="horz" lIns="0" tIns="0" rIns="0" bIns="0" rtlCol="0">
            <a:noAutofit/>
          </a:bodyPr>
          <a:lstStyle/>
          <a:p>
            <a:pPr lvl="0"/>
            <a:r>
              <a:rPr lang="en-US" dirty="0"/>
              <a:t>Edit Master text styles</a:t>
            </a:r>
          </a:p>
        </p:txBody>
      </p:sp>
      <p:pic>
        <p:nvPicPr>
          <p:cNvPr id="38" name="图片 37"/>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206684" y="5976168"/>
            <a:ext cx="2258389" cy="482533"/>
          </a:xfrm>
          <a:prstGeom prst="rect">
            <a:avLst/>
          </a:prstGeom>
        </p:spPr>
      </p:pic>
    </p:spTree>
    <p:extLst>
      <p:ext uri="{BB962C8B-B14F-4D97-AF65-F5344CB8AC3E}">
        <p14:creationId xmlns:p14="http://schemas.microsoft.com/office/powerpoint/2010/main" val="4087104836"/>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2" r:id="rId3"/>
    <p:sldLayoutId id="2147483821" r:id="rId4"/>
    <p:sldLayoutId id="2147483823" r:id="rId5"/>
    <p:sldLayoutId id="2147483824" r:id="rId6"/>
  </p:sldLayoutIdLst>
  <p:hf hdr="0" ftr="0" dt="0"/>
  <p:txStyles>
    <p:titleStyle>
      <a:lvl1pPr algn="l" defTabSz="914400" rtl="0" eaLnBrk="1" latinLnBrk="0" hangingPunct="1">
        <a:lnSpc>
          <a:spcPts val="3440"/>
        </a:lnSpc>
        <a:spcBef>
          <a:spcPct val="0"/>
        </a:spcBef>
        <a:buNone/>
        <a:defRPr sz="3200" kern="1200">
          <a:solidFill>
            <a:schemeClr val="tx1"/>
          </a:solidFill>
          <a:latin typeface="Microsoft YaHei" panose="020B0503020204020204" pitchFamily="34" charset="-122"/>
          <a:ea typeface="Microsoft YaHei" panose="020B0503020204020204" pitchFamily="34" charset="-122"/>
          <a:cs typeface="+mj-cs"/>
        </a:defRPr>
      </a:lvl1pPr>
    </p:titleStyle>
    <p:bodyStyle>
      <a:lvl1pPr marL="0" indent="0" algn="l" defTabSz="914400" rtl="0" eaLnBrk="1" latinLnBrk="0" hangingPunct="1">
        <a:lnSpc>
          <a:spcPct val="100000"/>
        </a:lnSpc>
        <a:spcBef>
          <a:spcPts val="0"/>
        </a:spcBef>
        <a:buFontTx/>
        <a:buNone/>
        <a:defRPr sz="1000" kern="1200">
          <a:solidFill>
            <a:srgbClr val="1D1D1B"/>
          </a:solidFill>
          <a:latin typeface="Arial" panose="020B0604020202020204" pitchFamily="34" charset="0"/>
          <a:ea typeface="Microsoft YaHei" panose="020B0503020204020204" pitchFamily="34" charset="-122"/>
          <a:cs typeface="Arial" panose="020B0604020202020204" pitchFamily="34" charset="0"/>
        </a:defRPr>
      </a:lvl1pPr>
      <a:lvl2pPr marL="457200" indent="0" algn="l" defTabSz="914400"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59" userDrawn="1">
          <p15:clr>
            <a:srgbClr val="F26B43"/>
          </p15:clr>
        </p15:guide>
        <p15:guide id="2" pos="3841" userDrawn="1">
          <p15:clr>
            <a:srgbClr val="F26B43"/>
          </p15:clr>
        </p15:guide>
        <p15:guide id="3" pos="565" userDrawn="1">
          <p15:clr>
            <a:srgbClr val="F26B43"/>
          </p15:clr>
        </p15:guide>
        <p15:guide id="4" orient="horz" pos="4007" userDrawn="1">
          <p15:clr>
            <a:srgbClr val="F26B43"/>
          </p15:clr>
        </p15:guide>
        <p15:guide id="5" orient="horz" pos="1235" userDrawn="1">
          <p15:clr>
            <a:srgbClr val="F26B43"/>
          </p15:clr>
        </p15:guide>
        <p15:guide id="6" orient="horz" pos="55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239436"/>
      </p:ext>
    </p:extLst>
  </p:cSld>
  <p:clrMap bg1="lt1" tx1="dk1" bg2="lt2" tx2="dk2" accent1="accent1" accent2="accent2" accent3="accent3" accent4="accent4" accent5="accent5" accent6="accent6" hlink="hlink" folHlink="folHlink"/>
  <p:hf hdr="0" ftr="0" dt="0"/>
  <p:txStyles>
    <p:titleStyle>
      <a:lvl1pPr algn="l" defTabSz="1187798" rtl="0" eaLnBrk="1" latinLnBrk="0" hangingPunct="1">
        <a:lnSpc>
          <a:spcPct val="90000"/>
        </a:lnSpc>
        <a:spcBef>
          <a:spcPct val="0"/>
        </a:spcBef>
        <a:buNone/>
        <a:defRPr sz="5716" kern="1200">
          <a:solidFill>
            <a:schemeClr val="tx1"/>
          </a:solidFill>
          <a:latin typeface="+mj-lt"/>
          <a:ea typeface="+mj-ea"/>
          <a:cs typeface="+mj-cs"/>
        </a:defRPr>
      </a:lvl1pPr>
    </p:titleStyle>
    <p:bodyStyle>
      <a:lvl1pPr marL="296950" indent="-296950" algn="l" defTabSz="1187798" rtl="0" eaLnBrk="1" latinLnBrk="0" hangingPunct="1">
        <a:lnSpc>
          <a:spcPct val="90000"/>
        </a:lnSpc>
        <a:spcBef>
          <a:spcPts val="1299"/>
        </a:spcBef>
        <a:buFont typeface="Arial" panose="020B0604020202020204" pitchFamily="34" charset="0"/>
        <a:buChar char="•"/>
        <a:defRPr sz="3636" kern="1200">
          <a:solidFill>
            <a:schemeClr val="tx1"/>
          </a:solidFill>
          <a:latin typeface="+mn-lt"/>
          <a:ea typeface="+mn-ea"/>
          <a:cs typeface="+mn-cs"/>
        </a:defRPr>
      </a:lvl1pPr>
      <a:lvl2pPr marL="890849" indent="-296950" algn="l" defTabSz="1187798" rtl="0" eaLnBrk="1" latinLnBrk="0" hangingPunct="1">
        <a:lnSpc>
          <a:spcPct val="90000"/>
        </a:lnSpc>
        <a:spcBef>
          <a:spcPts val="650"/>
        </a:spcBef>
        <a:buFont typeface="Arial" panose="020B0604020202020204" pitchFamily="34" charset="0"/>
        <a:buChar char="•"/>
        <a:defRPr sz="3118" kern="1200">
          <a:solidFill>
            <a:schemeClr val="tx1"/>
          </a:solidFill>
          <a:latin typeface="+mn-lt"/>
          <a:ea typeface="+mn-ea"/>
          <a:cs typeface="+mn-cs"/>
        </a:defRPr>
      </a:lvl2pPr>
      <a:lvl3pPr marL="1484748" indent="-296950" algn="l" defTabSz="1187798" rtl="0" eaLnBrk="1" latinLnBrk="0" hangingPunct="1">
        <a:lnSpc>
          <a:spcPct val="90000"/>
        </a:lnSpc>
        <a:spcBef>
          <a:spcPts val="650"/>
        </a:spcBef>
        <a:buFont typeface="Arial" panose="020B0604020202020204" pitchFamily="34" charset="0"/>
        <a:buChar char="•"/>
        <a:defRPr sz="2598" kern="1200">
          <a:solidFill>
            <a:schemeClr val="tx1"/>
          </a:solidFill>
          <a:latin typeface="+mn-lt"/>
          <a:ea typeface="+mn-ea"/>
          <a:cs typeface="+mn-cs"/>
        </a:defRPr>
      </a:lvl3pPr>
      <a:lvl4pPr marL="2078648"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4pPr>
      <a:lvl5pPr marL="26725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p:bodyStyle>
    <p:otherStyle>
      <a:defPPr>
        <a:defRPr lang="en-US"/>
      </a:defPPr>
      <a:lvl1pPr marL="0" algn="l" defTabSz="1187798" rtl="0" eaLnBrk="1" latinLnBrk="0" hangingPunct="1">
        <a:defRPr sz="2338" kern="1200">
          <a:solidFill>
            <a:schemeClr val="tx1"/>
          </a:solidFill>
          <a:latin typeface="+mn-lt"/>
          <a:ea typeface="+mn-ea"/>
          <a:cs typeface="+mn-cs"/>
        </a:defRPr>
      </a:lvl1pPr>
      <a:lvl2pPr marL="593900" algn="l" defTabSz="1187798" rtl="0" eaLnBrk="1" latinLnBrk="0" hangingPunct="1">
        <a:defRPr sz="2338" kern="1200">
          <a:solidFill>
            <a:schemeClr val="tx1"/>
          </a:solidFill>
          <a:latin typeface="+mn-lt"/>
          <a:ea typeface="+mn-ea"/>
          <a:cs typeface="+mn-cs"/>
        </a:defRPr>
      </a:lvl2pPr>
      <a:lvl3pPr marL="1187798" algn="l" defTabSz="1187798" rtl="0" eaLnBrk="1" latinLnBrk="0" hangingPunct="1">
        <a:defRPr sz="2338" kern="1200">
          <a:solidFill>
            <a:schemeClr val="tx1"/>
          </a:solidFill>
          <a:latin typeface="+mn-lt"/>
          <a:ea typeface="+mn-ea"/>
          <a:cs typeface="+mn-cs"/>
        </a:defRPr>
      </a:lvl3pPr>
      <a:lvl4pPr marL="1781699" algn="l" defTabSz="1187798" rtl="0" eaLnBrk="1" latinLnBrk="0" hangingPunct="1">
        <a:defRPr sz="2338" kern="1200">
          <a:solidFill>
            <a:schemeClr val="tx1"/>
          </a:solidFill>
          <a:latin typeface="+mn-lt"/>
          <a:ea typeface="+mn-ea"/>
          <a:cs typeface="+mn-cs"/>
        </a:defRPr>
      </a:lvl4pPr>
      <a:lvl5pPr marL="2375598" algn="l" defTabSz="1187798" rtl="0" eaLnBrk="1" latinLnBrk="0" hangingPunct="1">
        <a:defRPr sz="2338" kern="1200">
          <a:solidFill>
            <a:schemeClr val="tx1"/>
          </a:solidFill>
          <a:latin typeface="+mn-lt"/>
          <a:ea typeface="+mn-ea"/>
          <a:cs typeface="+mn-cs"/>
        </a:defRPr>
      </a:lvl5pPr>
      <a:lvl6pPr marL="2969497" algn="l" defTabSz="1187798" rtl="0" eaLnBrk="1" latinLnBrk="0" hangingPunct="1">
        <a:defRPr sz="2338" kern="1200">
          <a:solidFill>
            <a:schemeClr val="tx1"/>
          </a:solidFill>
          <a:latin typeface="+mn-lt"/>
          <a:ea typeface="+mn-ea"/>
          <a:cs typeface="+mn-cs"/>
        </a:defRPr>
      </a:lvl6pPr>
      <a:lvl7pPr marL="3563396" algn="l" defTabSz="1187798" rtl="0" eaLnBrk="1" latinLnBrk="0" hangingPunct="1">
        <a:defRPr sz="2338" kern="1200">
          <a:solidFill>
            <a:schemeClr val="tx1"/>
          </a:solidFill>
          <a:latin typeface="+mn-lt"/>
          <a:ea typeface="+mn-ea"/>
          <a:cs typeface="+mn-cs"/>
        </a:defRPr>
      </a:lvl7pPr>
      <a:lvl8pPr marL="4157297" algn="l" defTabSz="1187798" rtl="0" eaLnBrk="1" latinLnBrk="0" hangingPunct="1">
        <a:defRPr sz="2338" kern="1200">
          <a:solidFill>
            <a:schemeClr val="tx1"/>
          </a:solidFill>
          <a:latin typeface="+mn-lt"/>
          <a:ea typeface="+mn-ea"/>
          <a:cs typeface="+mn-cs"/>
        </a:defRPr>
      </a:lvl8pPr>
      <a:lvl9pPr marL="4751195" algn="l" defTabSz="1187798" rtl="0" eaLnBrk="1" latinLnBrk="0" hangingPunct="1">
        <a:defRPr sz="233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1" userDrawn="1">
          <p15:clr>
            <a:srgbClr val="F26B43"/>
          </p15:clr>
        </p15:guide>
        <p15:guide id="2" pos="3842" userDrawn="1">
          <p15:clr>
            <a:srgbClr val="F26B43"/>
          </p15:clr>
        </p15:guide>
        <p15:guide id="3" pos="458" userDrawn="1">
          <p15:clr>
            <a:srgbClr val="F26B43"/>
          </p15:clr>
        </p15:guide>
        <p15:guide id="4" pos="7225" userDrawn="1">
          <p15:clr>
            <a:srgbClr val="F26B43"/>
          </p15:clr>
        </p15:guide>
        <p15:guide id="5" orient="horz" pos="410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785A3D6-1271-D247-9E96-1B376F4BE7BE}"/>
              </a:ext>
            </a:extLst>
          </p:cNvPr>
          <p:cNvSpPr txBox="1"/>
          <p:nvPr userDrawn="1"/>
        </p:nvSpPr>
        <p:spPr>
          <a:xfrm>
            <a:off x="1095467" y="6356939"/>
            <a:ext cx="1463467" cy="242864"/>
          </a:xfrm>
          <a:prstGeom prst="rect">
            <a:avLst/>
          </a:prstGeom>
          <a:noFill/>
        </p:spPr>
        <p:txBody>
          <a:bodyPr wrap="square" rtlCol="0">
            <a:spAutoFit/>
          </a:bodyPr>
          <a:lstStyle/>
          <a:p>
            <a:r>
              <a:rPr lang="en-US" sz="974" b="0" baseline="0" dirty="0">
                <a:solidFill>
                  <a:srgbClr val="1D1D1B"/>
                </a:solidFill>
                <a:latin typeface="Arial" panose="020B0604020202020204" pitchFamily="34" charset="0"/>
                <a:cs typeface="Arial" panose="020B0604020202020204" pitchFamily="34" charset="0"/>
              </a:rPr>
              <a:t>Huawei Confidential</a:t>
            </a:r>
          </a:p>
        </p:txBody>
      </p:sp>
      <p:sp>
        <p:nvSpPr>
          <p:cNvPr id="4" name="TextBox 3">
            <a:extLst>
              <a:ext uri="{FF2B5EF4-FFF2-40B4-BE49-F238E27FC236}">
                <a16:creationId xmlns="" xmlns:a16="http://schemas.microsoft.com/office/drawing/2014/main"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smtClean="0">
                <a:solidFill>
                  <a:srgbClr val="1D1D1B"/>
                </a:solidFill>
                <a:latin typeface="Arial" panose="020B0604020202020204" pitchFamily="34" charset="0"/>
                <a:cs typeface="Arial" panose="020B0604020202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dirty="0">
              <a:solidFill>
                <a:srgbClr val="1D1D1B"/>
              </a:solidFill>
              <a:latin typeface="Arial" panose="020B0604020202020204" pitchFamily="34" charset="0"/>
              <a:cs typeface="Arial" panose="020B0604020202020204" pitchFamily="34" charset="0"/>
            </a:endParaRPr>
          </a:p>
        </p:txBody>
      </p:sp>
      <p:pic>
        <p:nvPicPr>
          <p:cNvPr id="41" name="图片 4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5999" y="6319870"/>
            <a:ext cx="1269075" cy="271153"/>
          </a:xfrm>
          <a:prstGeom prst="rect">
            <a:avLst/>
          </a:prstGeom>
        </p:spPr>
      </p:pic>
      <p:grpSp>
        <p:nvGrpSpPr>
          <p:cNvPr id="25" name="组合 24"/>
          <p:cNvGrpSpPr/>
          <p:nvPr userDrawn="1"/>
        </p:nvGrpSpPr>
        <p:grpSpPr>
          <a:xfrm>
            <a:off x="12216278" y="2931937"/>
            <a:ext cx="1982916" cy="3934682"/>
            <a:chOff x="12216278" y="2262477"/>
            <a:chExt cx="1982916" cy="4604143"/>
          </a:xfrm>
        </p:grpSpPr>
        <p:grpSp>
          <p:nvGrpSpPr>
            <p:cNvPr id="26" name="组合 25"/>
            <p:cNvGrpSpPr/>
            <p:nvPr userDrawn="1"/>
          </p:nvGrpSpPr>
          <p:grpSpPr>
            <a:xfrm>
              <a:off x="12315635" y="2262477"/>
              <a:ext cx="1883559" cy="692624"/>
              <a:chOff x="12315635" y="2207613"/>
              <a:chExt cx="1883559" cy="692624"/>
            </a:xfrm>
          </p:grpSpPr>
          <p:sp>
            <p:nvSpPr>
              <p:cNvPr id="44" name="矩形 5">
                <a:extLst>
                  <a:ext uri="{FF2B5EF4-FFF2-40B4-BE49-F238E27FC236}">
                    <a16:creationId xmlns="" xmlns:a16="http://schemas.microsoft.com/office/drawing/2014/main" id="{3B0B5EC2-EA55-CC45-A9D0-D5EA5D768C99}"/>
                  </a:ext>
                </a:extLst>
              </p:cNvPr>
              <p:cNvSpPr/>
              <p:nvPr userDrawn="1"/>
            </p:nvSpPr>
            <p:spPr>
              <a:xfrm>
                <a:off x="12315635" y="2401808"/>
                <a:ext cx="911019" cy="498429"/>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en-US" altLang="zh-CN" sz="700" b="1" dirty="0">
                    <a:solidFill>
                      <a:schemeClr val="tx2"/>
                    </a:solidFill>
                    <a:latin typeface="Arial" charset="0"/>
                    <a:ea typeface="Arial" charset="0"/>
                    <a:cs typeface="Arial" charset="0"/>
                  </a:rPr>
                  <a:t>P</a:t>
                </a:r>
                <a:r>
                  <a:rPr kumimoji="1" lang="en-US" altLang="zh-Hant" sz="700" b="1" dirty="0">
                    <a:solidFill>
                      <a:schemeClr val="tx2"/>
                    </a:solidFill>
                    <a:latin typeface="Arial" charset="0"/>
                    <a:ea typeface="Arial" charset="0"/>
                    <a:cs typeface="Arial" charset="0"/>
                  </a:rPr>
                  <a:t>ANTONE</a:t>
                </a:r>
                <a:r>
                  <a:rPr kumimoji="1" lang="en-US" altLang="zh-CN" sz="700" b="1" dirty="0">
                    <a:solidFill>
                      <a:schemeClr val="tx2"/>
                    </a:solidFill>
                    <a:latin typeface="Arial" charset="0"/>
                    <a:ea typeface="Arial" charset="0"/>
                    <a:cs typeface="Arial" charset="0"/>
                  </a:rPr>
                  <a:t> 186C</a:t>
                </a:r>
              </a:p>
              <a:p>
                <a:pPr algn="ctr">
                  <a:lnSpc>
                    <a:spcPct val="100000"/>
                  </a:lnSpc>
                </a:pPr>
                <a:r>
                  <a:rPr kumimoji="1" lang="en-US" altLang="zh-CN" sz="700" b="1" dirty="0" smtClean="0">
                    <a:solidFill>
                      <a:schemeClr val="tx2"/>
                    </a:solidFill>
                    <a:latin typeface="Arial" charset="0"/>
                    <a:ea typeface="Arial" charset="0"/>
                    <a:cs typeface="Arial" charset="0"/>
                  </a:rPr>
                  <a:t>RGB </a:t>
                </a:r>
                <a:r>
                  <a:rPr kumimoji="1" lang="en-US" altLang="zh-CN" sz="700" b="1" dirty="0">
                    <a:solidFill>
                      <a:schemeClr val="tx2"/>
                    </a:solidFill>
                    <a:latin typeface="Arial" charset="0"/>
                    <a:ea typeface="Arial" charset="0"/>
                    <a:cs typeface="Arial" charset="0"/>
                  </a:rPr>
                  <a:t>200/16/46</a:t>
                </a:r>
              </a:p>
            </p:txBody>
          </p:sp>
          <p:sp>
            <p:nvSpPr>
              <p:cNvPr id="45" name="矩形 9">
                <a:extLst>
                  <a:ext uri="{FF2B5EF4-FFF2-40B4-BE49-F238E27FC236}">
                    <a16:creationId xmlns="" xmlns:a16="http://schemas.microsoft.com/office/drawing/2014/main" id="{992224C5-04A6-C041-B257-13137945DBB8}"/>
                  </a:ext>
                </a:extLst>
              </p:cNvPr>
              <p:cNvSpPr/>
              <p:nvPr userDrawn="1"/>
            </p:nvSpPr>
            <p:spPr>
              <a:xfrm>
                <a:off x="13288175" y="2401808"/>
                <a:ext cx="911019" cy="498429"/>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en-US" altLang="zh-CN" sz="700" b="1" dirty="0">
                    <a:solidFill>
                      <a:schemeClr val="tx2"/>
                    </a:solidFill>
                    <a:latin typeface="Arial" charset="0"/>
                    <a:ea typeface="Arial" charset="0"/>
                    <a:cs typeface="Arial" charset="0"/>
                  </a:rPr>
                  <a:t>P</a:t>
                </a:r>
                <a:r>
                  <a:rPr kumimoji="1" lang="en-US" altLang="zh-Hant" sz="700" b="1" dirty="0">
                    <a:solidFill>
                      <a:schemeClr val="tx2"/>
                    </a:solidFill>
                    <a:latin typeface="Arial" charset="0"/>
                    <a:ea typeface="Arial" charset="0"/>
                    <a:cs typeface="Arial" charset="0"/>
                  </a:rPr>
                  <a:t>ANTONE</a:t>
                </a:r>
                <a:r>
                  <a:rPr kumimoji="1" lang="en-US" altLang="zh-CN" sz="700" b="1" dirty="0">
                    <a:solidFill>
                      <a:schemeClr val="tx2"/>
                    </a:solidFill>
                    <a:latin typeface="Arial" charset="0"/>
                    <a:ea typeface="Arial" charset="0"/>
                    <a:cs typeface="Arial" charset="0"/>
                  </a:rPr>
                  <a:t> 185C</a:t>
                </a:r>
              </a:p>
              <a:p>
                <a:pPr algn="ctr">
                  <a:lnSpc>
                    <a:spcPct val="100000"/>
                  </a:lnSpc>
                </a:pPr>
                <a:r>
                  <a:rPr kumimoji="1" lang="en-US" altLang="zh-CN" sz="700" b="1" dirty="0" smtClean="0">
                    <a:solidFill>
                      <a:schemeClr val="tx2"/>
                    </a:solidFill>
                    <a:latin typeface="Arial" charset="0"/>
                    <a:ea typeface="Arial" charset="0"/>
                    <a:cs typeface="Arial" charset="0"/>
                  </a:rPr>
                  <a:t>RGB </a:t>
                </a:r>
                <a:r>
                  <a:rPr kumimoji="1" lang="en-US" altLang="zh-CN" sz="700" b="1" dirty="0">
                    <a:solidFill>
                      <a:schemeClr val="tx2"/>
                    </a:solidFill>
                    <a:latin typeface="Arial" charset="0"/>
                    <a:ea typeface="Arial" charset="0"/>
                    <a:cs typeface="Arial" charset="0"/>
                  </a:rPr>
                  <a:t>199/0/11</a:t>
                </a:r>
              </a:p>
            </p:txBody>
          </p:sp>
          <p:sp>
            <p:nvSpPr>
              <p:cNvPr id="46" name="文本框 31">
                <a:extLst>
                  <a:ext uri="{FF2B5EF4-FFF2-40B4-BE49-F238E27FC236}">
                    <a16:creationId xmlns="" xmlns:a16="http://schemas.microsoft.com/office/drawing/2014/main" id="{58918196-0639-EE4B-AFC2-315BE04587B9}"/>
                  </a:ext>
                </a:extLst>
              </p:cNvPr>
              <p:cNvSpPr txBox="1"/>
              <p:nvPr userDrawn="1"/>
            </p:nvSpPr>
            <p:spPr>
              <a:xfrm>
                <a:off x="12326898" y="2207613"/>
                <a:ext cx="384721" cy="153888"/>
              </a:xfrm>
              <a:prstGeom prst="rect">
                <a:avLst/>
              </a:prstGeom>
              <a:noFill/>
            </p:spPr>
            <p:txBody>
              <a:bodyPr wrap="none" lIns="0" tIns="0" rIns="0" bIns="0" rtlCol="0">
                <a:spAutoFit/>
              </a:bodyPr>
              <a:lstStyle/>
              <a:p>
                <a:pPr algn="ctr">
                  <a:lnSpc>
                    <a:spcPct val="100000"/>
                  </a:lnSpc>
                </a:pPr>
                <a:r>
                  <a:rPr kumimoji="1" lang="zh-CN" altLang="en-US" sz="1000" dirty="0" smtClean="0">
                    <a:solidFill>
                      <a:schemeClr val="tx1"/>
                    </a:solidFill>
                    <a:latin typeface="Microsoft YaHei" panose="020B0503020204020204" pitchFamily="34" charset="-122"/>
                    <a:ea typeface="Microsoft YaHei" panose="020B0503020204020204" pitchFamily="34" charset="-122"/>
                  </a:rPr>
                  <a:t>品牌色</a:t>
                </a:r>
                <a:endParaRPr kumimoji="1" lang="zh-CN" altLang="en-US" sz="1000" dirty="0">
                  <a:solidFill>
                    <a:schemeClr val="tx1"/>
                  </a:solidFill>
                  <a:latin typeface="Microsoft YaHei" panose="020B0503020204020204" pitchFamily="34" charset="-122"/>
                  <a:ea typeface="Microsoft YaHei" panose="020B0503020204020204" pitchFamily="34" charset="-122"/>
                </a:endParaRPr>
              </a:p>
            </p:txBody>
          </p:sp>
        </p:grpSp>
        <p:grpSp>
          <p:nvGrpSpPr>
            <p:cNvPr id="27" name="组合 26"/>
            <p:cNvGrpSpPr/>
            <p:nvPr userDrawn="1"/>
          </p:nvGrpSpPr>
          <p:grpSpPr>
            <a:xfrm>
              <a:off x="12216278" y="3080825"/>
              <a:ext cx="1982912" cy="3785795"/>
              <a:chOff x="12216278" y="3080825"/>
              <a:chExt cx="1982912" cy="3785795"/>
            </a:xfrm>
          </p:grpSpPr>
          <p:sp>
            <p:nvSpPr>
              <p:cNvPr id="28" name="矩形 12">
                <a:extLst>
                  <a:ext uri="{FF2B5EF4-FFF2-40B4-BE49-F238E27FC236}">
                    <a16:creationId xmlns="" xmlns:a16="http://schemas.microsoft.com/office/drawing/2014/main" id="{DCA8B73C-0B87-284F-805F-752EBF20B768}"/>
                  </a:ext>
                </a:extLst>
              </p:cNvPr>
              <p:cNvSpPr/>
              <p:nvPr userDrawn="1"/>
            </p:nvSpPr>
            <p:spPr>
              <a:xfrm>
                <a:off x="12315640" y="3785971"/>
                <a:ext cx="885201" cy="462672"/>
              </a:xfrm>
              <a:prstGeom prst="rect">
                <a:avLst/>
              </a:prstGeom>
              <a:solidFill>
                <a:srgbClr val="EA5A4F"/>
              </a:solidFill>
              <a:ln>
                <a:solidFill>
                  <a:srgbClr val="EA5A4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234</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90/79</a:t>
                </a:r>
                <a:endParaRPr kumimoji="1" lang="mr-IN" altLang="zh-CN" sz="700" b="1" dirty="0">
                  <a:solidFill>
                    <a:schemeClr val="tx2"/>
                  </a:solidFill>
                  <a:latin typeface="Arial" charset="0"/>
                  <a:ea typeface="Arial" charset="0"/>
                  <a:cs typeface="Arial" charset="0"/>
                </a:endParaRPr>
              </a:p>
            </p:txBody>
          </p:sp>
          <p:sp>
            <p:nvSpPr>
              <p:cNvPr id="29" name="矩形 13">
                <a:extLst>
                  <a:ext uri="{FF2B5EF4-FFF2-40B4-BE49-F238E27FC236}">
                    <a16:creationId xmlns="" xmlns:a16="http://schemas.microsoft.com/office/drawing/2014/main" id="{138A39A8-BB4E-CD4E-9201-F1785C874F92}"/>
                  </a:ext>
                </a:extLst>
              </p:cNvPr>
              <p:cNvSpPr/>
              <p:nvPr userDrawn="1"/>
            </p:nvSpPr>
            <p:spPr>
              <a:xfrm>
                <a:off x="12315640" y="3259312"/>
                <a:ext cx="885201" cy="462672"/>
              </a:xfrm>
              <a:prstGeom prst="rect">
                <a:avLst/>
              </a:prstGeom>
              <a:solidFill>
                <a:srgbClr val="78000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120</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0/15</a:t>
                </a:r>
                <a:endParaRPr kumimoji="1" lang="mr-IN" altLang="zh-CN" sz="700" b="1" dirty="0">
                  <a:solidFill>
                    <a:schemeClr val="tx2"/>
                  </a:solidFill>
                  <a:latin typeface="Arial" charset="0"/>
                  <a:ea typeface="Arial" charset="0"/>
                  <a:cs typeface="Arial" charset="0"/>
                </a:endParaRPr>
              </a:p>
            </p:txBody>
          </p:sp>
          <p:sp>
            <p:nvSpPr>
              <p:cNvPr id="30" name="文本框 15">
                <a:extLst>
                  <a:ext uri="{FF2B5EF4-FFF2-40B4-BE49-F238E27FC236}">
                    <a16:creationId xmlns="" xmlns:a16="http://schemas.microsoft.com/office/drawing/2014/main" id="{8F53C07A-1022-C740-8F8D-97538E174D38}"/>
                  </a:ext>
                </a:extLst>
              </p:cNvPr>
              <p:cNvSpPr txBox="1"/>
              <p:nvPr userDrawn="1"/>
            </p:nvSpPr>
            <p:spPr>
              <a:xfrm>
                <a:off x="12216278" y="3080825"/>
                <a:ext cx="569387" cy="153888"/>
              </a:xfrm>
              <a:prstGeom prst="rect">
                <a:avLst/>
              </a:prstGeom>
              <a:noFill/>
            </p:spPr>
            <p:txBody>
              <a:bodyPr wrap="square" lIns="0" tIns="0" rIns="0" bIns="0" rtlCol="0" anchor="b" anchorCtr="0">
                <a:spAutoFit/>
              </a:bodyPr>
              <a:lstStyle/>
              <a:p>
                <a:pPr algn="ctr">
                  <a:lnSpc>
                    <a:spcPct val="100000"/>
                  </a:lnSpc>
                </a:pPr>
                <a:r>
                  <a:rPr kumimoji="1" lang="zh-CN" altLang="en-US" sz="1000" dirty="0">
                    <a:solidFill>
                      <a:schemeClr val="tx1"/>
                    </a:solidFill>
                    <a:latin typeface="Microsoft YaHei" panose="020B0503020204020204" pitchFamily="34" charset="-122"/>
                    <a:ea typeface="Microsoft YaHei" panose="020B0503020204020204" pitchFamily="34" charset="-122"/>
                  </a:rPr>
                  <a:t>辅助色</a:t>
                </a:r>
              </a:p>
            </p:txBody>
          </p:sp>
          <p:sp>
            <p:nvSpPr>
              <p:cNvPr id="31" name="矩形 16">
                <a:extLst>
                  <a:ext uri="{FF2B5EF4-FFF2-40B4-BE49-F238E27FC236}">
                    <a16:creationId xmlns="" xmlns:a16="http://schemas.microsoft.com/office/drawing/2014/main" id="{306A7598-C00D-994F-82DA-B39F3C2E0AAD}"/>
                  </a:ext>
                </a:extLst>
              </p:cNvPr>
              <p:cNvSpPr/>
              <p:nvPr userDrawn="1"/>
            </p:nvSpPr>
            <p:spPr>
              <a:xfrm>
                <a:off x="12315640" y="4836793"/>
                <a:ext cx="885201" cy="462672"/>
              </a:xfrm>
              <a:prstGeom prst="rect">
                <a:avLst/>
              </a:prstGeom>
              <a:solidFill>
                <a:srgbClr val="F8B5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248</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181/60</a:t>
                </a:r>
                <a:endParaRPr kumimoji="1" lang="mr-IN" altLang="zh-CN" sz="700" b="1" dirty="0">
                  <a:solidFill>
                    <a:schemeClr val="tx2"/>
                  </a:solidFill>
                  <a:latin typeface="Arial" charset="0"/>
                  <a:ea typeface="Arial" charset="0"/>
                  <a:cs typeface="Arial" charset="0"/>
                </a:endParaRPr>
              </a:p>
            </p:txBody>
          </p:sp>
          <p:sp>
            <p:nvSpPr>
              <p:cNvPr id="32" name="矩形 17">
                <a:extLst>
                  <a:ext uri="{FF2B5EF4-FFF2-40B4-BE49-F238E27FC236}">
                    <a16:creationId xmlns="" xmlns:a16="http://schemas.microsoft.com/office/drawing/2014/main" id="{C1423292-FF2F-A74C-943E-1C3C47534098}"/>
                  </a:ext>
                </a:extLst>
              </p:cNvPr>
              <p:cNvSpPr/>
              <p:nvPr userDrawn="1"/>
            </p:nvSpPr>
            <p:spPr>
              <a:xfrm>
                <a:off x="12315640" y="4319278"/>
                <a:ext cx="885201" cy="462672"/>
              </a:xfrm>
              <a:prstGeom prst="rect">
                <a:avLst/>
              </a:prstGeom>
              <a:solidFill>
                <a:srgbClr val="EB5C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235</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92/1</a:t>
                </a:r>
                <a:endParaRPr kumimoji="1" lang="mr-IN" altLang="zh-CN" sz="700" b="1" dirty="0">
                  <a:solidFill>
                    <a:schemeClr val="tx2"/>
                  </a:solidFill>
                  <a:latin typeface="Arial" charset="0"/>
                  <a:ea typeface="Arial" charset="0"/>
                  <a:cs typeface="Arial" charset="0"/>
                </a:endParaRPr>
              </a:p>
            </p:txBody>
          </p:sp>
          <p:sp>
            <p:nvSpPr>
              <p:cNvPr id="33" name="矩形 18">
                <a:extLst>
                  <a:ext uri="{FF2B5EF4-FFF2-40B4-BE49-F238E27FC236}">
                    <a16:creationId xmlns="" xmlns:a16="http://schemas.microsoft.com/office/drawing/2014/main" id="{2A29AF15-F5C4-A842-A63B-5DBA549CB92F}"/>
                  </a:ext>
                </a:extLst>
              </p:cNvPr>
              <p:cNvSpPr/>
              <p:nvPr userDrawn="1"/>
            </p:nvSpPr>
            <p:spPr>
              <a:xfrm>
                <a:off x="12315636" y="5880294"/>
                <a:ext cx="911019" cy="462672"/>
              </a:xfrm>
              <a:prstGeom prst="rect">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137/137/137</a:t>
                </a:r>
                <a:endParaRPr kumimoji="1" lang="mr-IN" altLang="zh-CN" sz="700" b="1" dirty="0">
                  <a:solidFill>
                    <a:schemeClr val="tx2"/>
                  </a:solidFill>
                  <a:latin typeface="Arial" charset="0"/>
                  <a:ea typeface="Arial" charset="0"/>
                  <a:cs typeface="Arial" charset="0"/>
                </a:endParaRPr>
              </a:p>
            </p:txBody>
          </p:sp>
          <p:sp>
            <p:nvSpPr>
              <p:cNvPr id="34" name="矩形 19">
                <a:extLst>
                  <a:ext uri="{FF2B5EF4-FFF2-40B4-BE49-F238E27FC236}">
                    <a16:creationId xmlns="" xmlns:a16="http://schemas.microsoft.com/office/drawing/2014/main" id="{E9EA970A-4D36-BC41-B8BE-40DF553320E7}"/>
                  </a:ext>
                </a:extLst>
              </p:cNvPr>
              <p:cNvSpPr/>
              <p:nvPr userDrawn="1"/>
            </p:nvSpPr>
            <p:spPr>
              <a:xfrm>
                <a:off x="12315636" y="5362779"/>
                <a:ext cx="911019" cy="462672"/>
              </a:xfrm>
              <a:prstGeom prst="rect">
                <a:avLst/>
              </a:prstGeom>
              <a:solidFill>
                <a:srgbClr val="23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35/24/21</a:t>
                </a:r>
                <a:endParaRPr kumimoji="1" lang="mr-IN" altLang="zh-CN" sz="700" b="1" dirty="0">
                  <a:solidFill>
                    <a:schemeClr val="tx2"/>
                  </a:solidFill>
                  <a:latin typeface="Arial" charset="0"/>
                  <a:ea typeface="Arial" charset="0"/>
                  <a:cs typeface="Arial" charset="0"/>
                </a:endParaRPr>
              </a:p>
            </p:txBody>
          </p:sp>
          <p:sp>
            <p:nvSpPr>
              <p:cNvPr id="35" name="矩形 22">
                <a:extLst>
                  <a:ext uri="{FF2B5EF4-FFF2-40B4-BE49-F238E27FC236}">
                    <a16:creationId xmlns="" xmlns:a16="http://schemas.microsoft.com/office/drawing/2014/main" id="{14EE21FB-1D92-0241-ABA5-5E9A6AEE0DC8}"/>
                  </a:ext>
                </a:extLst>
              </p:cNvPr>
              <p:cNvSpPr/>
              <p:nvPr userDrawn="1"/>
            </p:nvSpPr>
            <p:spPr>
              <a:xfrm>
                <a:off x="12315636" y="6403948"/>
                <a:ext cx="911019" cy="462672"/>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bg1"/>
                    </a:solidFill>
                    <a:latin typeface="Arial" charset="0"/>
                    <a:ea typeface="Arial" charset="0"/>
                    <a:cs typeface="Arial" charset="0"/>
                  </a:rPr>
                  <a:t>RGB</a:t>
                </a:r>
                <a:r>
                  <a:rPr kumimoji="1" lang="en-US" altLang="zh-CN" sz="700" b="1" dirty="0" smtClean="0">
                    <a:solidFill>
                      <a:schemeClr val="bg1"/>
                    </a:solidFill>
                    <a:latin typeface="Arial" charset="0"/>
                    <a:ea typeface="Arial" charset="0"/>
                    <a:cs typeface="Arial" charset="0"/>
                  </a:rPr>
                  <a:t> </a:t>
                </a:r>
                <a:r>
                  <a:rPr kumimoji="1" lang="en-US" altLang="zh-CN" sz="700" b="1" dirty="0">
                    <a:solidFill>
                      <a:schemeClr val="bg1"/>
                    </a:solidFill>
                    <a:latin typeface="Arial" charset="0"/>
                    <a:ea typeface="Arial" charset="0"/>
                    <a:cs typeface="Arial" charset="0"/>
                  </a:rPr>
                  <a:t>221</a:t>
                </a:r>
                <a:r>
                  <a:rPr kumimoji="1" lang="mr-IN" altLang="zh-CN" sz="700" b="1" dirty="0">
                    <a:solidFill>
                      <a:schemeClr val="bg1"/>
                    </a:solidFill>
                    <a:latin typeface="Arial" charset="0"/>
                    <a:ea typeface="Arial" charset="0"/>
                    <a:cs typeface="Arial" charset="0"/>
                  </a:rPr>
                  <a:t>/</a:t>
                </a:r>
                <a:r>
                  <a:rPr kumimoji="1" lang="en-US" altLang="zh-CN" sz="700" b="1" dirty="0">
                    <a:solidFill>
                      <a:schemeClr val="bg1"/>
                    </a:solidFill>
                    <a:latin typeface="Arial" charset="0"/>
                    <a:ea typeface="Arial" charset="0"/>
                    <a:cs typeface="Arial" charset="0"/>
                  </a:rPr>
                  <a:t>221/221</a:t>
                </a:r>
                <a:endParaRPr kumimoji="1" lang="mr-IN" altLang="zh-CN" sz="700" b="1" dirty="0">
                  <a:solidFill>
                    <a:schemeClr val="bg1"/>
                  </a:solidFill>
                  <a:latin typeface="Arial" charset="0"/>
                  <a:ea typeface="Arial" charset="0"/>
                  <a:cs typeface="Arial" charset="0"/>
                </a:endParaRPr>
              </a:p>
            </p:txBody>
          </p:sp>
          <p:sp>
            <p:nvSpPr>
              <p:cNvPr id="36" name="矩形 12">
                <a:extLst>
                  <a:ext uri="{FF2B5EF4-FFF2-40B4-BE49-F238E27FC236}">
                    <a16:creationId xmlns="" xmlns:a16="http://schemas.microsoft.com/office/drawing/2014/main" id="{883734A3-2645-434A-9DCC-1416B6C687CC}"/>
                  </a:ext>
                </a:extLst>
              </p:cNvPr>
              <p:cNvSpPr/>
              <p:nvPr userDrawn="1"/>
            </p:nvSpPr>
            <p:spPr>
              <a:xfrm>
                <a:off x="13288175" y="3785971"/>
                <a:ext cx="885201" cy="462672"/>
              </a:xfrm>
              <a:prstGeom prst="rect">
                <a:avLst/>
              </a:prstGeom>
              <a:solidFill>
                <a:srgbClr val="E98C8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233</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140/128</a:t>
                </a:r>
                <a:endParaRPr kumimoji="1" lang="mr-IN" altLang="zh-CN" sz="700" b="1" dirty="0">
                  <a:solidFill>
                    <a:schemeClr val="tx2"/>
                  </a:solidFill>
                  <a:latin typeface="Arial" charset="0"/>
                  <a:ea typeface="Arial" charset="0"/>
                  <a:cs typeface="Arial" charset="0"/>
                </a:endParaRPr>
              </a:p>
            </p:txBody>
          </p:sp>
          <p:sp>
            <p:nvSpPr>
              <p:cNvPr id="37" name="矩形 13">
                <a:extLst>
                  <a:ext uri="{FF2B5EF4-FFF2-40B4-BE49-F238E27FC236}">
                    <a16:creationId xmlns="" xmlns:a16="http://schemas.microsoft.com/office/drawing/2014/main" id="{1FF13552-FB3D-134A-A80A-6CFB35DFE1A1}"/>
                  </a:ext>
                </a:extLst>
              </p:cNvPr>
              <p:cNvSpPr/>
              <p:nvPr userDrawn="1"/>
            </p:nvSpPr>
            <p:spPr>
              <a:xfrm>
                <a:off x="13288175" y="3259312"/>
                <a:ext cx="885201" cy="462672"/>
              </a:xfrm>
              <a:prstGeom prst="rect">
                <a:avLst/>
              </a:prstGeom>
              <a:solidFill>
                <a:srgbClr val="A72126"/>
              </a:solidFill>
              <a:ln>
                <a:solidFill>
                  <a:srgbClr val="9F000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159</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0/1</a:t>
                </a:r>
                <a:endParaRPr kumimoji="1" lang="mr-IN" altLang="zh-CN" sz="700" b="1" dirty="0">
                  <a:solidFill>
                    <a:schemeClr val="tx2"/>
                  </a:solidFill>
                  <a:latin typeface="Arial" charset="0"/>
                  <a:ea typeface="Arial" charset="0"/>
                  <a:cs typeface="Arial" charset="0"/>
                </a:endParaRPr>
              </a:p>
            </p:txBody>
          </p:sp>
          <p:sp>
            <p:nvSpPr>
              <p:cNvPr id="38" name="矩形 16">
                <a:extLst>
                  <a:ext uri="{FF2B5EF4-FFF2-40B4-BE49-F238E27FC236}">
                    <a16:creationId xmlns="" xmlns:a16="http://schemas.microsoft.com/office/drawing/2014/main" id="{0A96471B-CB12-1443-B01F-C14C9112C149}"/>
                  </a:ext>
                </a:extLst>
              </p:cNvPr>
              <p:cNvSpPr/>
              <p:nvPr userDrawn="1"/>
            </p:nvSpPr>
            <p:spPr>
              <a:xfrm>
                <a:off x="13288175" y="4836793"/>
                <a:ext cx="885201" cy="462672"/>
              </a:xfrm>
              <a:prstGeom prst="rect">
                <a:avLst/>
              </a:prstGeom>
              <a:solidFill>
                <a:srgbClr val="F5DC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bg1"/>
                    </a:solidFill>
                    <a:latin typeface="Arial" charset="0"/>
                    <a:ea typeface="Arial" charset="0"/>
                    <a:cs typeface="Arial" charset="0"/>
                  </a:rPr>
                  <a:t>RGB</a:t>
                </a:r>
                <a:r>
                  <a:rPr kumimoji="1" lang="en-US" altLang="zh-CN" sz="700" b="1" dirty="0" smtClean="0">
                    <a:solidFill>
                      <a:schemeClr val="bg1"/>
                    </a:solidFill>
                    <a:latin typeface="Arial" charset="0"/>
                    <a:ea typeface="Arial" charset="0"/>
                    <a:cs typeface="Arial" charset="0"/>
                  </a:rPr>
                  <a:t> </a:t>
                </a:r>
                <a:r>
                  <a:rPr kumimoji="1" lang="en-US" altLang="zh-CN" sz="700" b="1" dirty="0">
                    <a:solidFill>
                      <a:schemeClr val="bg1"/>
                    </a:solidFill>
                    <a:latin typeface="Arial" charset="0"/>
                    <a:ea typeface="Arial" charset="0"/>
                    <a:cs typeface="Arial" charset="0"/>
                  </a:rPr>
                  <a:t>245</a:t>
                </a:r>
                <a:r>
                  <a:rPr kumimoji="1" lang="mr-IN" altLang="zh-CN" sz="700" b="1" dirty="0">
                    <a:solidFill>
                      <a:schemeClr val="bg1"/>
                    </a:solidFill>
                    <a:latin typeface="Arial" charset="0"/>
                    <a:ea typeface="Arial" charset="0"/>
                    <a:cs typeface="Arial" charset="0"/>
                  </a:rPr>
                  <a:t>/</a:t>
                </a:r>
                <a:r>
                  <a:rPr kumimoji="1" lang="en-US" altLang="zh-CN" sz="700" b="1" dirty="0">
                    <a:solidFill>
                      <a:schemeClr val="bg1"/>
                    </a:solidFill>
                    <a:latin typeface="Arial" charset="0"/>
                    <a:ea typeface="Arial" charset="0"/>
                    <a:cs typeface="Arial" charset="0"/>
                  </a:rPr>
                  <a:t>220/87</a:t>
                </a:r>
                <a:endParaRPr kumimoji="1" lang="mr-IN" altLang="zh-CN" sz="700" b="1" dirty="0">
                  <a:solidFill>
                    <a:schemeClr val="bg1"/>
                  </a:solidFill>
                  <a:latin typeface="Arial" charset="0"/>
                  <a:ea typeface="Arial" charset="0"/>
                  <a:cs typeface="Arial" charset="0"/>
                </a:endParaRPr>
              </a:p>
            </p:txBody>
          </p:sp>
          <p:sp>
            <p:nvSpPr>
              <p:cNvPr id="39" name="矩形 17">
                <a:extLst>
                  <a:ext uri="{FF2B5EF4-FFF2-40B4-BE49-F238E27FC236}">
                    <a16:creationId xmlns="" xmlns:a16="http://schemas.microsoft.com/office/drawing/2014/main" id="{61890D59-CF8B-1449-A836-3A304EC9A907}"/>
                  </a:ext>
                </a:extLst>
              </p:cNvPr>
              <p:cNvSpPr/>
              <p:nvPr userDrawn="1"/>
            </p:nvSpPr>
            <p:spPr>
              <a:xfrm>
                <a:off x="13288175" y="4319278"/>
                <a:ext cx="885201" cy="462672"/>
              </a:xfrm>
              <a:prstGeom prst="rect">
                <a:avLst/>
              </a:prstGeom>
              <a:solidFill>
                <a:srgbClr val="F085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240</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133/0</a:t>
                </a:r>
                <a:endParaRPr kumimoji="1" lang="mr-IN" altLang="zh-CN" sz="700" b="1" dirty="0">
                  <a:solidFill>
                    <a:schemeClr val="tx2"/>
                  </a:solidFill>
                  <a:latin typeface="Arial" charset="0"/>
                  <a:ea typeface="Arial" charset="0"/>
                  <a:cs typeface="Arial" charset="0"/>
                </a:endParaRPr>
              </a:p>
            </p:txBody>
          </p:sp>
          <p:sp>
            <p:nvSpPr>
              <p:cNvPr id="40" name="矩形 18">
                <a:extLst>
                  <a:ext uri="{FF2B5EF4-FFF2-40B4-BE49-F238E27FC236}">
                    <a16:creationId xmlns="" xmlns:a16="http://schemas.microsoft.com/office/drawing/2014/main" id="{0466A1E1-E7C7-FD49-9880-9E44BED19FF5}"/>
                  </a:ext>
                </a:extLst>
              </p:cNvPr>
              <p:cNvSpPr/>
              <p:nvPr userDrawn="1"/>
            </p:nvSpPr>
            <p:spPr>
              <a:xfrm>
                <a:off x="13288171" y="5880294"/>
                <a:ext cx="911019" cy="46267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181</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181/181</a:t>
                </a:r>
                <a:endParaRPr kumimoji="1" lang="mr-IN" altLang="zh-CN" sz="700" b="1" dirty="0">
                  <a:solidFill>
                    <a:schemeClr val="tx2"/>
                  </a:solidFill>
                  <a:latin typeface="Arial" charset="0"/>
                  <a:ea typeface="Arial" charset="0"/>
                  <a:cs typeface="Arial" charset="0"/>
                </a:endParaRPr>
              </a:p>
            </p:txBody>
          </p:sp>
          <p:sp>
            <p:nvSpPr>
              <p:cNvPr id="42" name="矩形 19">
                <a:extLst>
                  <a:ext uri="{FF2B5EF4-FFF2-40B4-BE49-F238E27FC236}">
                    <a16:creationId xmlns="" xmlns:a16="http://schemas.microsoft.com/office/drawing/2014/main" id="{B21AD6AC-1275-0142-A9EA-D77B26CB40EF}"/>
                  </a:ext>
                </a:extLst>
              </p:cNvPr>
              <p:cNvSpPr/>
              <p:nvPr userDrawn="1"/>
            </p:nvSpPr>
            <p:spPr>
              <a:xfrm>
                <a:off x="13288171" y="5362779"/>
                <a:ext cx="911019" cy="462672"/>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89</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87/87</a:t>
                </a:r>
                <a:endParaRPr kumimoji="1" lang="mr-IN" altLang="zh-CN" sz="700" b="1" dirty="0">
                  <a:solidFill>
                    <a:schemeClr val="tx2"/>
                  </a:solidFill>
                  <a:latin typeface="Arial" charset="0"/>
                  <a:ea typeface="Arial" charset="0"/>
                  <a:cs typeface="Arial" charset="0"/>
                </a:endParaRPr>
              </a:p>
            </p:txBody>
          </p:sp>
          <p:sp>
            <p:nvSpPr>
              <p:cNvPr id="43" name="矩形 22">
                <a:extLst>
                  <a:ext uri="{FF2B5EF4-FFF2-40B4-BE49-F238E27FC236}">
                    <a16:creationId xmlns="" xmlns:a16="http://schemas.microsoft.com/office/drawing/2014/main" id="{238BAC2A-AE09-A84D-875D-8472236D6610}"/>
                  </a:ext>
                </a:extLst>
              </p:cNvPr>
              <p:cNvSpPr/>
              <p:nvPr userDrawn="1"/>
            </p:nvSpPr>
            <p:spPr>
              <a:xfrm>
                <a:off x="13288171" y="6403948"/>
                <a:ext cx="911019" cy="462672"/>
              </a:xfrm>
              <a:prstGeom prst="rect">
                <a:avLst/>
              </a:prstGeom>
              <a:solidFill>
                <a:srgbClr val="FFFFFF"/>
              </a:solidFill>
              <a:ln w="6350">
                <a:solidFill>
                  <a:schemeClr val="bg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bg1"/>
                    </a:solidFill>
                    <a:latin typeface="Arial" charset="0"/>
                    <a:ea typeface="Arial" charset="0"/>
                    <a:cs typeface="Arial" charset="0"/>
                  </a:rPr>
                  <a:t>RGB</a:t>
                </a:r>
                <a:r>
                  <a:rPr kumimoji="1" lang="en-US" altLang="zh-CN" sz="700" b="1" dirty="0" smtClean="0">
                    <a:solidFill>
                      <a:schemeClr val="bg1"/>
                    </a:solidFill>
                    <a:latin typeface="Arial" charset="0"/>
                    <a:ea typeface="Arial" charset="0"/>
                    <a:cs typeface="Arial" charset="0"/>
                  </a:rPr>
                  <a:t> </a:t>
                </a:r>
                <a:r>
                  <a:rPr kumimoji="1" lang="en-US" altLang="zh-CN" sz="700" b="1" dirty="0">
                    <a:solidFill>
                      <a:schemeClr val="bg1"/>
                    </a:solidFill>
                    <a:latin typeface="Arial" charset="0"/>
                    <a:ea typeface="Arial" charset="0"/>
                    <a:cs typeface="Arial" charset="0"/>
                  </a:rPr>
                  <a:t>255</a:t>
                </a:r>
                <a:r>
                  <a:rPr kumimoji="1" lang="mr-IN" altLang="zh-CN" sz="700" b="1" dirty="0">
                    <a:solidFill>
                      <a:schemeClr val="bg1"/>
                    </a:solidFill>
                    <a:latin typeface="Arial" charset="0"/>
                    <a:ea typeface="Arial" charset="0"/>
                    <a:cs typeface="Arial" charset="0"/>
                  </a:rPr>
                  <a:t>/</a:t>
                </a:r>
                <a:r>
                  <a:rPr kumimoji="1" lang="en-US" altLang="zh-CN" sz="700" b="1" dirty="0">
                    <a:solidFill>
                      <a:schemeClr val="bg1"/>
                    </a:solidFill>
                    <a:latin typeface="Arial" charset="0"/>
                    <a:ea typeface="Arial" charset="0"/>
                    <a:cs typeface="Arial" charset="0"/>
                  </a:rPr>
                  <a:t>255/255</a:t>
                </a:r>
                <a:endParaRPr kumimoji="1" lang="mr-IN" altLang="zh-CN" sz="700" b="1" dirty="0">
                  <a:solidFill>
                    <a:schemeClr val="bg1"/>
                  </a:solidFill>
                  <a:latin typeface="Arial" charset="0"/>
                  <a:ea typeface="Arial" charset="0"/>
                  <a:cs typeface="Arial" charset="0"/>
                </a:endParaRPr>
              </a:p>
            </p:txBody>
          </p:sp>
        </p:grpSp>
      </p:grpSp>
    </p:spTree>
    <p:extLst>
      <p:ext uri="{BB962C8B-B14F-4D97-AF65-F5344CB8AC3E}">
        <p14:creationId xmlns:p14="http://schemas.microsoft.com/office/powerpoint/2010/main" val="99056531"/>
      </p:ext>
    </p:extLst>
  </p:cSld>
  <p:clrMap bg1="lt1" tx1="dk1" bg2="lt2" tx2="dk2" accent1="accent1" accent2="accent2" accent3="accent3" accent4="accent4" accent5="accent5" accent6="accent6" hlink="hlink" folHlink="folHlink"/>
  <p:hf hdr="0" ftr="0" dt="0"/>
  <p:txStyles>
    <p:titleStyle>
      <a:lvl1pPr algn="l" defTabSz="1187798" rtl="0" eaLnBrk="1" latinLnBrk="0" hangingPunct="1">
        <a:lnSpc>
          <a:spcPct val="90000"/>
        </a:lnSpc>
        <a:spcBef>
          <a:spcPct val="0"/>
        </a:spcBef>
        <a:buNone/>
        <a:defRPr sz="5716" kern="1200">
          <a:solidFill>
            <a:schemeClr val="tx1"/>
          </a:solidFill>
          <a:latin typeface="+mj-lt"/>
          <a:ea typeface="+mj-ea"/>
          <a:cs typeface="+mj-cs"/>
        </a:defRPr>
      </a:lvl1pPr>
    </p:titleStyle>
    <p:bodyStyle>
      <a:lvl1pPr marL="296950" indent="-296950" algn="l" defTabSz="1187798" rtl="0" eaLnBrk="1" latinLnBrk="0" hangingPunct="1">
        <a:lnSpc>
          <a:spcPct val="90000"/>
        </a:lnSpc>
        <a:spcBef>
          <a:spcPts val="1299"/>
        </a:spcBef>
        <a:buFont typeface="Arial" panose="020B0604020202020204" pitchFamily="34" charset="0"/>
        <a:buChar char="•"/>
        <a:defRPr sz="3636" kern="1200">
          <a:solidFill>
            <a:schemeClr val="tx1"/>
          </a:solidFill>
          <a:latin typeface="+mn-lt"/>
          <a:ea typeface="+mn-ea"/>
          <a:cs typeface="+mn-cs"/>
        </a:defRPr>
      </a:lvl1pPr>
      <a:lvl2pPr marL="890849" indent="-296950" algn="l" defTabSz="1187798" rtl="0" eaLnBrk="1" latinLnBrk="0" hangingPunct="1">
        <a:lnSpc>
          <a:spcPct val="90000"/>
        </a:lnSpc>
        <a:spcBef>
          <a:spcPts val="650"/>
        </a:spcBef>
        <a:buFont typeface="Arial" panose="020B0604020202020204" pitchFamily="34" charset="0"/>
        <a:buChar char="•"/>
        <a:defRPr sz="3118" kern="1200">
          <a:solidFill>
            <a:schemeClr val="tx1"/>
          </a:solidFill>
          <a:latin typeface="+mn-lt"/>
          <a:ea typeface="+mn-ea"/>
          <a:cs typeface="+mn-cs"/>
        </a:defRPr>
      </a:lvl2pPr>
      <a:lvl3pPr marL="1484748" indent="-296950" algn="l" defTabSz="1187798" rtl="0" eaLnBrk="1" latinLnBrk="0" hangingPunct="1">
        <a:lnSpc>
          <a:spcPct val="90000"/>
        </a:lnSpc>
        <a:spcBef>
          <a:spcPts val="650"/>
        </a:spcBef>
        <a:buFont typeface="Arial" panose="020B0604020202020204" pitchFamily="34" charset="0"/>
        <a:buChar char="•"/>
        <a:defRPr sz="2598" kern="1200">
          <a:solidFill>
            <a:schemeClr val="tx1"/>
          </a:solidFill>
          <a:latin typeface="+mn-lt"/>
          <a:ea typeface="+mn-ea"/>
          <a:cs typeface="+mn-cs"/>
        </a:defRPr>
      </a:lvl3pPr>
      <a:lvl4pPr marL="2078648"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4pPr>
      <a:lvl5pPr marL="26725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p:bodyStyle>
    <p:otherStyle>
      <a:defPPr>
        <a:defRPr lang="en-US"/>
      </a:defPPr>
      <a:lvl1pPr marL="0" algn="l" defTabSz="1187798" rtl="0" eaLnBrk="1" latinLnBrk="0" hangingPunct="1">
        <a:defRPr sz="2338" kern="1200">
          <a:solidFill>
            <a:schemeClr val="tx1"/>
          </a:solidFill>
          <a:latin typeface="+mn-lt"/>
          <a:ea typeface="+mn-ea"/>
          <a:cs typeface="+mn-cs"/>
        </a:defRPr>
      </a:lvl1pPr>
      <a:lvl2pPr marL="593900" algn="l" defTabSz="1187798" rtl="0" eaLnBrk="1" latinLnBrk="0" hangingPunct="1">
        <a:defRPr sz="2338" kern="1200">
          <a:solidFill>
            <a:schemeClr val="tx1"/>
          </a:solidFill>
          <a:latin typeface="+mn-lt"/>
          <a:ea typeface="+mn-ea"/>
          <a:cs typeface="+mn-cs"/>
        </a:defRPr>
      </a:lvl2pPr>
      <a:lvl3pPr marL="1187798" algn="l" defTabSz="1187798" rtl="0" eaLnBrk="1" latinLnBrk="0" hangingPunct="1">
        <a:defRPr sz="2338" kern="1200">
          <a:solidFill>
            <a:schemeClr val="tx1"/>
          </a:solidFill>
          <a:latin typeface="+mn-lt"/>
          <a:ea typeface="+mn-ea"/>
          <a:cs typeface="+mn-cs"/>
        </a:defRPr>
      </a:lvl3pPr>
      <a:lvl4pPr marL="1781699" algn="l" defTabSz="1187798" rtl="0" eaLnBrk="1" latinLnBrk="0" hangingPunct="1">
        <a:defRPr sz="2338" kern="1200">
          <a:solidFill>
            <a:schemeClr val="tx1"/>
          </a:solidFill>
          <a:latin typeface="+mn-lt"/>
          <a:ea typeface="+mn-ea"/>
          <a:cs typeface="+mn-cs"/>
        </a:defRPr>
      </a:lvl4pPr>
      <a:lvl5pPr marL="2375598" algn="l" defTabSz="1187798" rtl="0" eaLnBrk="1" latinLnBrk="0" hangingPunct="1">
        <a:defRPr sz="2338" kern="1200">
          <a:solidFill>
            <a:schemeClr val="tx1"/>
          </a:solidFill>
          <a:latin typeface="+mn-lt"/>
          <a:ea typeface="+mn-ea"/>
          <a:cs typeface="+mn-cs"/>
        </a:defRPr>
      </a:lvl5pPr>
      <a:lvl6pPr marL="2969497" algn="l" defTabSz="1187798" rtl="0" eaLnBrk="1" latinLnBrk="0" hangingPunct="1">
        <a:defRPr sz="2338" kern="1200">
          <a:solidFill>
            <a:schemeClr val="tx1"/>
          </a:solidFill>
          <a:latin typeface="+mn-lt"/>
          <a:ea typeface="+mn-ea"/>
          <a:cs typeface="+mn-cs"/>
        </a:defRPr>
      </a:lvl6pPr>
      <a:lvl7pPr marL="3563396" algn="l" defTabSz="1187798" rtl="0" eaLnBrk="1" latinLnBrk="0" hangingPunct="1">
        <a:defRPr sz="2338" kern="1200">
          <a:solidFill>
            <a:schemeClr val="tx1"/>
          </a:solidFill>
          <a:latin typeface="+mn-lt"/>
          <a:ea typeface="+mn-ea"/>
          <a:cs typeface="+mn-cs"/>
        </a:defRPr>
      </a:lvl7pPr>
      <a:lvl8pPr marL="4157297" algn="l" defTabSz="1187798" rtl="0" eaLnBrk="1" latinLnBrk="0" hangingPunct="1">
        <a:defRPr sz="2338" kern="1200">
          <a:solidFill>
            <a:schemeClr val="tx1"/>
          </a:solidFill>
          <a:latin typeface="+mn-lt"/>
          <a:ea typeface="+mn-ea"/>
          <a:cs typeface="+mn-cs"/>
        </a:defRPr>
      </a:lvl8pPr>
      <a:lvl9pPr marL="4751195" algn="l" defTabSz="1187798" rtl="0" eaLnBrk="1" latinLnBrk="0" hangingPunct="1">
        <a:defRPr sz="233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1" userDrawn="1">
          <p15:clr>
            <a:srgbClr val="F26B43"/>
          </p15:clr>
        </p15:guide>
        <p15:guide id="2" pos="3842" userDrawn="1">
          <p15:clr>
            <a:srgbClr val="F26B43"/>
          </p15:clr>
        </p15:guide>
        <p15:guide id="3" pos="458" userDrawn="1">
          <p15:clr>
            <a:srgbClr val="F26B43"/>
          </p15:clr>
        </p15:guide>
        <p15:guide id="4" pos="7225" userDrawn="1">
          <p15:clr>
            <a:srgbClr val="F26B43"/>
          </p15:clr>
        </p15:guide>
        <p15:guide id="5" orient="horz" pos="410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45F1158-B1AA-8F41-AF0A-FEA0EC1874AC}"/>
              </a:ext>
            </a:extLst>
          </p:cNvPr>
          <p:cNvSpPr>
            <a:spLocks noGrp="1"/>
          </p:cNvSpPr>
          <p:nvPr>
            <p:ph type="title"/>
          </p:nvPr>
        </p:nvSpPr>
        <p:spPr>
          <a:xfrm>
            <a:off x="616573" y="1474269"/>
            <a:ext cx="3984232" cy="2816080"/>
          </a:xfrm>
          <a:prstGeom prst="rect">
            <a:avLst/>
          </a:prstGeom>
        </p:spPr>
        <p:txBody>
          <a:bodyPr vert="horz" lIns="91440" tIns="45720" rIns="91440" bIns="45720" rtlCol="0" anchor="t">
            <a:normAutofit/>
          </a:bodyPr>
          <a:lstStyle/>
          <a:p>
            <a:r>
              <a:rPr lang="en-US" dirty="0"/>
              <a:t>Click to edit Master title style</a:t>
            </a:r>
          </a:p>
        </p:txBody>
      </p:sp>
      <p:sp>
        <p:nvSpPr>
          <p:cNvPr id="5" name="Text Placeholder 1">
            <a:extLst>
              <a:ext uri="{FF2B5EF4-FFF2-40B4-BE49-F238E27FC236}">
                <a16:creationId xmlns="" xmlns:a16="http://schemas.microsoft.com/office/drawing/2014/main" id="{F8FC7CCD-75EB-9C44-BC7D-29679334A8CA}"/>
              </a:ext>
            </a:extLst>
          </p:cNvPr>
          <p:cNvSpPr txBox="1">
            <a:spLocks/>
          </p:cNvSpPr>
          <p:nvPr userDrawn="1"/>
        </p:nvSpPr>
        <p:spPr>
          <a:xfrm>
            <a:off x="7979357" y="2794960"/>
            <a:ext cx="3225168" cy="2029962"/>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65"/>
              </a:lnSpc>
            </a:pPr>
            <a:r>
              <a:rPr kumimoji="1" lang="en-US" altLang="zh-CN" sz="850" b="1" baseline="0" dirty="0">
                <a:solidFill>
                  <a:srgbClr val="1D1D1B"/>
                </a:solidFill>
                <a:latin typeface="+mj-lt"/>
              </a:rPr>
              <a:t>Copyright©2018 Huawei Technologies Co., Ltd.</a:t>
            </a:r>
            <a:br>
              <a:rPr kumimoji="1" lang="en-US" altLang="zh-CN" sz="850" b="1" baseline="0" dirty="0">
                <a:solidFill>
                  <a:srgbClr val="1D1D1B"/>
                </a:solidFill>
                <a:latin typeface="+mj-lt"/>
              </a:rPr>
            </a:br>
            <a:r>
              <a:rPr kumimoji="1" lang="en-US" altLang="zh-CN" sz="850" b="1" baseline="0" dirty="0">
                <a:solidFill>
                  <a:srgbClr val="1D1D1B"/>
                </a:solidFill>
                <a:latin typeface="+mj-lt"/>
              </a:rPr>
              <a:t>All Rights Reserved.</a:t>
            </a:r>
            <a:r>
              <a:rPr kumimoji="1" lang="en-US" altLang="zh-CN" sz="779" dirty="0">
                <a:solidFill>
                  <a:srgbClr val="1D1D1B"/>
                </a:solidFill>
                <a:latin typeface="+mn-lt"/>
              </a:rPr>
              <a:t/>
            </a:r>
            <a:br>
              <a:rPr kumimoji="1" lang="en-US" altLang="zh-CN" sz="779" dirty="0">
                <a:solidFill>
                  <a:srgbClr val="1D1D1B"/>
                </a:solidFill>
                <a:latin typeface="+mn-lt"/>
              </a:rPr>
            </a:br>
            <a:r>
              <a:rPr kumimoji="1" lang="en-US" altLang="zh-CN" sz="779" dirty="0">
                <a:solidFill>
                  <a:srgbClr val="1D1D1B"/>
                </a:solidFill>
                <a:latin typeface="+mn-lt"/>
              </a:rPr>
              <a:t/>
            </a:r>
            <a:br>
              <a:rPr kumimoji="1" lang="en-US" altLang="zh-CN" sz="779" dirty="0">
                <a:solidFill>
                  <a:srgbClr val="1D1D1B"/>
                </a:solidFill>
                <a:latin typeface="+mn-lt"/>
              </a:rPr>
            </a:br>
            <a:r>
              <a:rPr kumimoji="1" lang="en-US" altLang="zh-CN" sz="850" baseline="0" dirty="0">
                <a:solidFill>
                  <a:srgbClr val="1D1D1B"/>
                </a:solidFill>
                <a:latin typeface="+mn-lt"/>
                <a:cs typeface="Arial" panose="020B0604020202020204" pitchFamily="34" charset="0"/>
              </a:rPr>
              <a:t>The information in this document may contain predictive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statements including, without limitation, statements regarding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the future financial and operating results, future product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portfolio, new technology, etc. There are a number of factors that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could cause actual results and developments to differ materially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from those expressed or implied in the predictive statements.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Therefore, such information is provided for reference purpose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only and constitutes neither an offer nor an acceptance. Huawei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may change the information at any time without notice. </a:t>
            </a:r>
          </a:p>
          <a:p>
            <a:pPr>
              <a:lnSpc>
                <a:spcPts val="1065"/>
              </a:lnSpc>
            </a:pPr>
            <a:endParaRPr kumimoji="1" lang="zh-CN" altLang="en-US" sz="779" dirty="0">
              <a:solidFill>
                <a:srgbClr val="1D1D1B"/>
              </a:solidFill>
              <a:latin typeface="+mn-lt"/>
            </a:endParaRPr>
          </a:p>
        </p:txBody>
      </p:sp>
      <p:sp>
        <p:nvSpPr>
          <p:cNvPr id="6" name="Subtitle 6">
            <a:extLst>
              <a:ext uri="{FF2B5EF4-FFF2-40B4-BE49-F238E27FC236}">
                <a16:creationId xmlns="" xmlns:a16="http://schemas.microsoft.com/office/drawing/2014/main" id="{12B8F806-ABD5-064C-8793-5E22C72554FD}"/>
              </a:ext>
            </a:extLst>
          </p:cNvPr>
          <p:cNvSpPr txBox="1">
            <a:spLocks/>
          </p:cNvSpPr>
          <p:nvPr userDrawn="1"/>
        </p:nvSpPr>
        <p:spPr>
          <a:xfrm>
            <a:off x="7987276" y="1631849"/>
            <a:ext cx="3477701" cy="491114"/>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681"/>
              </a:lnSpc>
              <a:spcBef>
                <a:spcPts val="0"/>
              </a:spcBef>
            </a:pPr>
            <a:r>
              <a:rPr kumimoji="1" lang="zh-CN" altLang="en-US" sz="1300" dirty="0">
                <a:solidFill>
                  <a:srgbClr val="1D1D1B"/>
                </a:solidFill>
                <a:latin typeface="Microsoft YaHei" charset="-122"/>
                <a:ea typeface="Microsoft YaHei" charset="-122"/>
                <a:cs typeface="Microsoft YaHei" charset="-122"/>
              </a:rPr>
              <a:t>把数字世界带入每个人、每个家庭、</a:t>
            </a:r>
            <a:r>
              <a:rPr kumimoji="1" lang="en-US" altLang="zh-CN" sz="1300" dirty="0">
                <a:solidFill>
                  <a:srgbClr val="1D1D1B"/>
                </a:solidFill>
                <a:latin typeface="Microsoft YaHei" charset="-122"/>
                <a:ea typeface="Microsoft YaHei" charset="-122"/>
                <a:cs typeface="Microsoft YaHei" charset="-122"/>
              </a:rPr>
              <a:t/>
            </a:r>
            <a:br>
              <a:rPr kumimoji="1" lang="en-US" altLang="zh-CN" sz="1300" dirty="0">
                <a:solidFill>
                  <a:srgbClr val="1D1D1B"/>
                </a:solidFill>
                <a:latin typeface="Microsoft YaHei" charset="-122"/>
                <a:ea typeface="Microsoft YaHei" charset="-122"/>
                <a:cs typeface="Microsoft YaHei" charset="-122"/>
              </a:rPr>
            </a:br>
            <a:r>
              <a:rPr kumimoji="1" lang="zh-CN" altLang="en-US" sz="1300" dirty="0">
                <a:solidFill>
                  <a:srgbClr val="1D1D1B"/>
                </a:solidFill>
                <a:latin typeface="Microsoft YaHei" charset="-122"/>
                <a:ea typeface="Microsoft YaHei" charset="-122"/>
                <a:cs typeface="Microsoft YaHei" charset="-122"/>
              </a:rPr>
              <a:t>每个组织，构建万物互联的智能世界。</a:t>
            </a:r>
          </a:p>
        </p:txBody>
      </p:sp>
      <p:sp>
        <p:nvSpPr>
          <p:cNvPr id="7" name="Subtitle 6">
            <a:extLst>
              <a:ext uri="{FF2B5EF4-FFF2-40B4-BE49-F238E27FC236}">
                <a16:creationId xmlns="" xmlns:a16="http://schemas.microsoft.com/office/drawing/2014/main" id="{F1235B6F-D691-2C40-93D4-EC5427ADDFB0}"/>
              </a:ext>
            </a:extLst>
          </p:cNvPr>
          <p:cNvSpPr txBox="1">
            <a:spLocks/>
          </p:cNvSpPr>
          <p:nvPr userDrawn="1"/>
        </p:nvSpPr>
        <p:spPr>
          <a:xfrm>
            <a:off x="7977672" y="2106124"/>
            <a:ext cx="3481833" cy="58280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icrosoft YaHei" panose="020B0503020204020204" pitchFamily="34" charset="-122"/>
                <a:ea typeface="Microsoft YaHei" panose="020B0503020204020204" pitchFamily="34" charset="-122"/>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94"/>
              </a:lnSpc>
            </a:pPr>
            <a:r>
              <a:rPr kumimoji="1" lang="en-US" altLang="zh-CN" sz="1200" dirty="0">
                <a:solidFill>
                  <a:srgbClr val="1D1D1B"/>
                </a:solidFill>
                <a:latin typeface="+mn-lt"/>
                <a:cs typeface="Arial" panose="020B0604020202020204" pitchFamily="34" charset="0"/>
              </a:rPr>
              <a:t>Bring digital to every person, home, and </a:t>
            </a:r>
            <a:br>
              <a:rPr kumimoji="1" lang="en-US" altLang="zh-CN" sz="1200" dirty="0">
                <a:solidFill>
                  <a:srgbClr val="1D1D1B"/>
                </a:solidFill>
                <a:latin typeface="+mn-lt"/>
                <a:cs typeface="Arial" panose="020B0604020202020204" pitchFamily="34" charset="0"/>
              </a:rPr>
            </a:br>
            <a:r>
              <a:rPr kumimoji="1" lang="en-US" altLang="zh-CN" sz="1200" dirty="0">
                <a:solidFill>
                  <a:srgbClr val="1D1D1B"/>
                </a:solidFill>
                <a:latin typeface="+mn-lt"/>
                <a:cs typeface="Arial" panose="020B0604020202020204" pitchFamily="34" charset="0"/>
              </a:rPr>
              <a:t>organization for a fully connected, </a:t>
            </a:r>
            <a:br>
              <a:rPr kumimoji="1" lang="en-US" altLang="zh-CN" sz="1200" dirty="0">
                <a:solidFill>
                  <a:srgbClr val="1D1D1B"/>
                </a:solidFill>
                <a:latin typeface="+mn-lt"/>
                <a:cs typeface="Arial" panose="020B0604020202020204" pitchFamily="34" charset="0"/>
              </a:rPr>
            </a:br>
            <a:r>
              <a:rPr kumimoji="1" lang="en-US" altLang="zh-CN" sz="1200" dirty="0">
                <a:solidFill>
                  <a:srgbClr val="1D1D1B"/>
                </a:solidFill>
                <a:latin typeface="+mn-lt"/>
                <a:cs typeface="Arial" panose="020B0604020202020204" pitchFamily="34" charset="0"/>
              </a:rPr>
              <a:t>intelligent world.</a:t>
            </a:r>
            <a:endParaRPr kumimoji="1" lang="zh-CN" altLang="en-US" sz="1200" dirty="0">
              <a:solidFill>
                <a:srgbClr val="1D1D1B"/>
              </a:solidFill>
              <a:latin typeface="+mn-lt"/>
              <a:ea typeface="Microsoft YaHei" charset="-122"/>
              <a:cs typeface="Microsoft YaHei" charset="-122"/>
            </a:endParaRPr>
          </a:p>
        </p:txBody>
      </p:sp>
      <p:pic>
        <p:nvPicPr>
          <p:cNvPr id="99" name="图片 9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75497" y="5251150"/>
            <a:ext cx="1869596" cy="399462"/>
          </a:xfrm>
          <a:prstGeom prst="rect">
            <a:avLst/>
          </a:prstGeom>
        </p:spPr>
      </p:pic>
    </p:spTree>
    <p:extLst>
      <p:ext uri="{BB962C8B-B14F-4D97-AF65-F5344CB8AC3E}">
        <p14:creationId xmlns:p14="http://schemas.microsoft.com/office/powerpoint/2010/main" val="2848406896"/>
      </p:ext>
    </p:extLst>
  </p:cSld>
  <p:clrMap bg1="lt1" tx1="dk1" bg2="lt2" tx2="dk2" accent1="accent1" accent2="accent2" accent3="accent3" accent4="accent4" accent5="accent5" accent6="accent6" hlink="hlink" folHlink="folHlink"/>
  <p:sldLayoutIdLst>
    <p:sldLayoutId id="2147483686" r:id="rId1"/>
  </p:sldLayoutIdLst>
  <p:hf hdr="0" ftr="0" dt="0"/>
  <p:txStyles>
    <p:titleStyle>
      <a:lvl1pPr algn="l" defTabSz="1187798" rtl="0" eaLnBrk="1" latinLnBrk="0" hangingPunct="1">
        <a:lnSpc>
          <a:spcPct val="90000"/>
        </a:lnSpc>
        <a:spcBef>
          <a:spcPct val="0"/>
        </a:spcBef>
        <a:buNone/>
        <a:defRPr sz="5000" b="0" kern="1200">
          <a:solidFill>
            <a:schemeClr val="tx1"/>
          </a:solidFill>
          <a:latin typeface="Arial" panose="020B0604020202020204" pitchFamily="34" charset="0"/>
          <a:ea typeface="Microsoft YaHei" panose="020B0503020204020204" pitchFamily="34" charset="-122"/>
          <a:cs typeface="Arial" panose="020B0604020202020204" pitchFamily="34" charset="0"/>
        </a:defRPr>
      </a:lvl1pPr>
    </p:titleStyle>
    <p:bodyStyle>
      <a:lvl1pPr marL="0" indent="0" algn="l" defTabSz="1187798" rtl="0" eaLnBrk="1" latinLnBrk="0" hangingPunct="1">
        <a:lnSpc>
          <a:spcPct val="90000"/>
        </a:lnSpc>
        <a:spcBef>
          <a:spcPts val="1299"/>
        </a:spcBef>
        <a:buFont typeface="Arial" panose="020B0604020202020204" pitchFamily="34" charset="0"/>
        <a:buNone/>
        <a:defRPr sz="1819" kern="1200">
          <a:solidFill>
            <a:srgbClr val="FFFFFF"/>
          </a:solidFill>
          <a:latin typeface="Microsoft YaHei" panose="020B0503020204020204" pitchFamily="34" charset="-122"/>
          <a:ea typeface="Microsoft YaHei" panose="020B0503020204020204" pitchFamily="34" charset="-122"/>
          <a:cs typeface="+mn-cs"/>
        </a:defRPr>
      </a:lvl1pPr>
      <a:lvl2pPr marL="593900" indent="0" algn="l" defTabSz="1187798" rtl="0" eaLnBrk="1" latinLnBrk="0" hangingPunct="1">
        <a:lnSpc>
          <a:spcPct val="90000"/>
        </a:lnSpc>
        <a:spcBef>
          <a:spcPts val="650"/>
        </a:spcBef>
        <a:buFont typeface="Arial" panose="020B0604020202020204" pitchFamily="34" charset="0"/>
        <a:buNone/>
        <a:defRPr sz="3118" kern="1200">
          <a:solidFill>
            <a:schemeClr val="tx1"/>
          </a:solidFill>
          <a:latin typeface="+mn-lt"/>
          <a:ea typeface="+mn-ea"/>
          <a:cs typeface="+mn-cs"/>
        </a:defRPr>
      </a:lvl2pPr>
      <a:lvl3pPr marL="1187798" indent="0" algn="l" defTabSz="1187798" rtl="0" eaLnBrk="1" latinLnBrk="0" hangingPunct="1">
        <a:lnSpc>
          <a:spcPct val="90000"/>
        </a:lnSpc>
        <a:spcBef>
          <a:spcPts val="650"/>
        </a:spcBef>
        <a:buFont typeface="Arial" panose="020B0604020202020204" pitchFamily="34" charset="0"/>
        <a:buNone/>
        <a:defRPr sz="2598" kern="1200">
          <a:solidFill>
            <a:schemeClr val="tx1"/>
          </a:solidFill>
          <a:latin typeface="+mn-lt"/>
          <a:ea typeface="+mn-ea"/>
          <a:cs typeface="+mn-cs"/>
        </a:defRPr>
      </a:lvl3pPr>
      <a:lvl4pPr marL="1781699" indent="0" algn="l" defTabSz="1187798" rtl="0" eaLnBrk="1" latinLnBrk="0" hangingPunct="1">
        <a:lnSpc>
          <a:spcPct val="90000"/>
        </a:lnSpc>
        <a:spcBef>
          <a:spcPts val="650"/>
        </a:spcBef>
        <a:buFont typeface="Arial" panose="020B0604020202020204" pitchFamily="34" charset="0"/>
        <a:buNone/>
        <a:defRPr sz="2338" kern="1200">
          <a:solidFill>
            <a:schemeClr val="tx1"/>
          </a:solidFill>
          <a:latin typeface="+mn-lt"/>
          <a:ea typeface="+mn-ea"/>
          <a:cs typeface="+mn-cs"/>
        </a:defRPr>
      </a:lvl4pPr>
      <a:lvl5pPr marL="2375598" indent="0" algn="l" defTabSz="1187798" rtl="0" eaLnBrk="1" latinLnBrk="0" hangingPunct="1">
        <a:lnSpc>
          <a:spcPct val="90000"/>
        </a:lnSpc>
        <a:spcBef>
          <a:spcPts val="650"/>
        </a:spcBef>
        <a:buFont typeface="Arial" panose="020B0604020202020204" pitchFamily="34" charset="0"/>
        <a:buNone/>
        <a:defRPr sz="2338" kern="120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p:bodyStyle>
    <p:otherStyle>
      <a:defPPr>
        <a:defRPr lang="en-US"/>
      </a:defPPr>
      <a:lvl1pPr marL="0" algn="l" defTabSz="1187798" rtl="0" eaLnBrk="1" latinLnBrk="0" hangingPunct="1">
        <a:defRPr sz="2338" kern="1200">
          <a:solidFill>
            <a:schemeClr val="tx1"/>
          </a:solidFill>
          <a:latin typeface="+mn-lt"/>
          <a:ea typeface="+mn-ea"/>
          <a:cs typeface="+mn-cs"/>
        </a:defRPr>
      </a:lvl1pPr>
      <a:lvl2pPr marL="593900" algn="l" defTabSz="1187798" rtl="0" eaLnBrk="1" latinLnBrk="0" hangingPunct="1">
        <a:defRPr sz="2338" kern="1200">
          <a:solidFill>
            <a:schemeClr val="tx1"/>
          </a:solidFill>
          <a:latin typeface="+mn-lt"/>
          <a:ea typeface="+mn-ea"/>
          <a:cs typeface="+mn-cs"/>
        </a:defRPr>
      </a:lvl2pPr>
      <a:lvl3pPr marL="1187798" algn="l" defTabSz="1187798" rtl="0" eaLnBrk="1" latinLnBrk="0" hangingPunct="1">
        <a:defRPr sz="2338" kern="1200">
          <a:solidFill>
            <a:schemeClr val="tx1"/>
          </a:solidFill>
          <a:latin typeface="+mn-lt"/>
          <a:ea typeface="+mn-ea"/>
          <a:cs typeface="+mn-cs"/>
        </a:defRPr>
      </a:lvl3pPr>
      <a:lvl4pPr marL="1781699" algn="l" defTabSz="1187798" rtl="0" eaLnBrk="1" latinLnBrk="0" hangingPunct="1">
        <a:defRPr sz="2338" kern="1200">
          <a:solidFill>
            <a:schemeClr val="tx1"/>
          </a:solidFill>
          <a:latin typeface="+mn-lt"/>
          <a:ea typeface="+mn-ea"/>
          <a:cs typeface="+mn-cs"/>
        </a:defRPr>
      </a:lvl4pPr>
      <a:lvl5pPr marL="2375598" algn="l" defTabSz="1187798" rtl="0" eaLnBrk="1" latinLnBrk="0" hangingPunct="1">
        <a:defRPr sz="2338" kern="1200">
          <a:solidFill>
            <a:schemeClr val="tx1"/>
          </a:solidFill>
          <a:latin typeface="+mn-lt"/>
          <a:ea typeface="+mn-ea"/>
          <a:cs typeface="+mn-cs"/>
        </a:defRPr>
      </a:lvl5pPr>
      <a:lvl6pPr marL="2969497" algn="l" defTabSz="1187798" rtl="0" eaLnBrk="1" latinLnBrk="0" hangingPunct="1">
        <a:defRPr sz="2338" kern="1200">
          <a:solidFill>
            <a:schemeClr val="tx1"/>
          </a:solidFill>
          <a:latin typeface="+mn-lt"/>
          <a:ea typeface="+mn-ea"/>
          <a:cs typeface="+mn-cs"/>
        </a:defRPr>
      </a:lvl6pPr>
      <a:lvl7pPr marL="3563396" algn="l" defTabSz="1187798" rtl="0" eaLnBrk="1" latinLnBrk="0" hangingPunct="1">
        <a:defRPr sz="2338" kern="1200">
          <a:solidFill>
            <a:schemeClr val="tx1"/>
          </a:solidFill>
          <a:latin typeface="+mn-lt"/>
          <a:ea typeface="+mn-ea"/>
          <a:cs typeface="+mn-cs"/>
        </a:defRPr>
      </a:lvl7pPr>
      <a:lvl8pPr marL="4157297" algn="l" defTabSz="1187798" rtl="0" eaLnBrk="1" latinLnBrk="0" hangingPunct="1">
        <a:defRPr sz="2338" kern="1200">
          <a:solidFill>
            <a:schemeClr val="tx1"/>
          </a:solidFill>
          <a:latin typeface="+mn-lt"/>
          <a:ea typeface="+mn-ea"/>
          <a:cs typeface="+mn-cs"/>
        </a:defRPr>
      </a:lvl8pPr>
      <a:lvl9pPr marL="4751195" algn="l" defTabSz="1187798" rtl="0" eaLnBrk="1" latinLnBrk="0" hangingPunct="1">
        <a:defRPr sz="233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1" userDrawn="1">
          <p15:clr>
            <a:srgbClr val="F26B43"/>
          </p15:clr>
        </p15:guide>
        <p15:guide id="2" pos="3842" userDrawn="1">
          <p15:clr>
            <a:srgbClr val="F26B43"/>
          </p15:clr>
        </p15:guide>
        <p15:guide id="3" pos="458" userDrawn="1">
          <p15:clr>
            <a:srgbClr val="F26B43"/>
          </p15:clr>
        </p15:guide>
        <p15:guide id="4" pos="7216"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2" name="Text Placeholder 14">
            <a:extLst>
              <a:ext uri="{FF2B5EF4-FFF2-40B4-BE49-F238E27FC236}">
                <a16:creationId xmlns:a16="http://schemas.microsoft.com/office/drawing/2014/main" xmlns="" id="{AF72FAD7-C8C3-754A-A498-D3A7EC29AB73}"/>
              </a:ext>
            </a:extLst>
          </p:cNvPr>
          <p:cNvSpPr>
            <a:spLocks noGrp="1"/>
          </p:cNvSpPr>
          <p:nvPr>
            <p:ph type="body" idx="1"/>
          </p:nvPr>
        </p:nvSpPr>
        <p:spPr>
          <a:xfrm>
            <a:off x="909309" y="6270652"/>
            <a:ext cx="1982316" cy="153611"/>
          </a:xfrm>
          <a:prstGeom prst="rect">
            <a:avLst/>
          </a:prstGeom>
        </p:spPr>
        <p:txBody>
          <a:bodyPr vert="horz" lIns="0" tIns="0" rIns="0" bIns="0" rtlCol="0">
            <a:noAutofit/>
          </a:bodyPr>
          <a:lstStyle/>
          <a:p>
            <a:pPr lvl="0"/>
            <a:r>
              <a:rPr lang="en-US" dirty="0"/>
              <a:t>Edit Master text styles</a:t>
            </a:r>
          </a:p>
        </p:txBody>
      </p:sp>
      <p:pic>
        <p:nvPicPr>
          <p:cNvPr id="2" name="图片 1"/>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9206685" y="5976124"/>
            <a:ext cx="2258389" cy="494168"/>
          </a:xfrm>
          <a:prstGeom prst="rect">
            <a:avLst/>
          </a:prstGeom>
        </p:spPr>
      </p:pic>
    </p:spTree>
    <p:extLst>
      <p:ext uri="{BB962C8B-B14F-4D97-AF65-F5344CB8AC3E}">
        <p14:creationId xmlns:p14="http://schemas.microsoft.com/office/powerpoint/2010/main" val="624961404"/>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914126" rtl="0" eaLnBrk="1" latinLnBrk="0" hangingPunct="1">
        <a:lnSpc>
          <a:spcPts val="3439"/>
        </a:lnSpc>
        <a:spcBef>
          <a:spcPct val="0"/>
        </a:spcBef>
        <a:buNone/>
        <a:defRPr sz="3199" kern="1200">
          <a:solidFill>
            <a:schemeClr val="tx1"/>
          </a:solidFill>
          <a:latin typeface="Microsoft YaHei" panose="020B0503020204020204" pitchFamily="34" charset="-122"/>
          <a:ea typeface="Microsoft YaHei" panose="020B0503020204020204" pitchFamily="34" charset="-122"/>
          <a:cs typeface="+mj-cs"/>
        </a:defRPr>
      </a:lvl1pPr>
    </p:titleStyle>
    <p:bodyStyle>
      <a:lvl1pPr marL="0" indent="0" algn="l" defTabSz="914126" rtl="0" eaLnBrk="1" latinLnBrk="0" hangingPunct="1">
        <a:lnSpc>
          <a:spcPct val="100000"/>
        </a:lnSpc>
        <a:spcBef>
          <a:spcPts val="0"/>
        </a:spcBef>
        <a:buFontTx/>
        <a:buNone/>
        <a:defRPr sz="1000" kern="1200">
          <a:solidFill>
            <a:srgbClr val="1D1D1B"/>
          </a:solidFill>
          <a:latin typeface="Arial" panose="020B0604020202020204" pitchFamily="34" charset="0"/>
          <a:ea typeface="Microsoft YaHei" panose="020B0503020204020204" pitchFamily="34" charset="-122"/>
          <a:cs typeface="Arial" panose="020B0604020202020204" pitchFamily="34" charset="0"/>
        </a:defRPr>
      </a:lvl1pPr>
      <a:lvl2pPr marL="457063" indent="0" algn="l" defTabSz="914126"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2pPr>
      <a:lvl3pPr marL="914126" indent="0" algn="l" defTabSz="914126"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3pPr>
      <a:lvl4pPr marL="1371189" indent="0" algn="l" defTabSz="914126"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4pPr>
      <a:lvl5pPr marL="1828251" indent="0" algn="l" defTabSz="914126"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5pPr>
      <a:lvl6pPr marL="2513846"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09"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26" rtl="0" eaLnBrk="1" latinLnBrk="0" hangingPunct="1">
        <a:defRPr sz="1800" kern="1200">
          <a:solidFill>
            <a:schemeClr val="tx1"/>
          </a:solidFill>
          <a:latin typeface="+mn-lt"/>
          <a:ea typeface="+mn-ea"/>
          <a:cs typeface="+mn-cs"/>
        </a:defRPr>
      </a:lvl1pPr>
      <a:lvl2pPr marL="457063" algn="l" defTabSz="914126" rtl="0" eaLnBrk="1" latinLnBrk="0" hangingPunct="1">
        <a:defRPr sz="1800" kern="1200">
          <a:solidFill>
            <a:schemeClr val="tx1"/>
          </a:solidFill>
          <a:latin typeface="+mn-lt"/>
          <a:ea typeface="+mn-ea"/>
          <a:cs typeface="+mn-cs"/>
        </a:defRPr>
      </a:lvl2pPr>
      <a:lvl3pPr marL="914126" algn="l" defTabSz="914126" rtl="0" eaLnBrk="1" latinLnBrk="0" hangingPunct="1">
        <a:defRPr sz="1800" kern="1200">
          <a:solidFill>
            <a:schemeClr val="tx1"/>
          </a:solidFill>
          <a:latin typeface="+mn-lt"/>
          <a:ea typeface="+mn-ea"/>
          <a:cs typeface="+mn-cs"/>
        </a:defRPr>
      </a:lvl3pPr>
      <a:lvl4pPr marL="1371189" algn="l" defTabSz="914126" rtl="0" eaLnBrk="1" latinLnBrk="0" hangingPunct="1">
        <a:defRPr sz="1800" kern="1200">
          <a:solidFill>
            <a:schemeClr val="tx1"/>
          </a:solidFill>
          <a:latin typeface="+mn-lt"/>
          <a:ea typeface="+mn-ea"/>
          <a:cs typeface="+mn-cs"/>
        </a:defRPr>
      </a:lvl4pPr>
      <a:lvl5pPr marL="1828251" algn="l" defTabSz="914126" rtl="0" eaLnBrk="1" latinLnBrk="0" hangingPunct="1">
        <a:defRPr sz="1800" kern="1200">
          <a:solidFill>
            <a:schemeClr val="tx1"/>
          </a:solidFill>
          <a:latin typeface="+mn-lt"/>
          <a:ea typeface="+mn-ea"/>
          <a:cs typeface="+mn-cs"/>
        </a:defRPr>
      </a:lvl5pPr>
      <a:lvl6pPr marL="2285314" algn="l" defTabSz="914126" rtl="0" eaLnBrk="1" latinLnBrk="0" hangingPunct="1">
        <a:defRPr sz="1800" kern="1200">
          <a:solidFill>
            <a:schemeClr val="tx1"/>
          </a:solidFill>
          <a:latin typeface="+mn-lt"/>
          <a:ea typeface="+mn-ea"/>
          <a:cs typeface="+mn-cs"/>
        </a:defRPr>
      </a:lvl6pPr>
      <a:lvl7pPr marL="2742377" algn="l" defTabSz="914126" rtl="0" eaLnBrk="1" latinLnBrk="0" hangingPunct="1">
        <a:defRPr sz="1800" kern="1200">
          <a:solidFill>
            <a:schemeClr val="tx1"/>
          </a:solidFill>
          <a:latin typeface="+mn-lt"/>
          <a:ea typeface="+mn-ea"/>
          <a:cs typeface="+mn-cs"/>
        </a:defRPr>
      </a:lvl7pPr>
      <a:lvl8pPr marL="3199440" algn="l" defTabSz="914126" rtl="0" eaLnBrk="1" latinLnBrk="0" hangingPunct="1">
        <a:defRPr sz="1800" kern="1200">
          <a:solidFill>
            <a:schemeClr val="tx1"/>
          </a:solidFill>
          <a:latin typeface="+mn-lt"/>
          <a:ea typeface="+mn-ea"/>
          <a:cs typeface="+mn-cs"/>
        </a:defRPr>
      </a:lvl8pPr>
      <a:lvl9pPr marL="3656503" algn="l" defTabSz="914126"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59">
          <p15:clr>
            <a:srgbClr val="F26B43"/>
          </p15:clr>
        </p15:guide>
        <p15:guide id="2" pos="3841">
          <p15:clr>
            <a:srgbClr val="F26B43"/>
          </p15:clr>
        </p15:guide>
        <p15:guide id="3" pos="565">
          <p15:clr>
            <a:srgbClr val="F26B43"/>
          </p15:clr>
        </p15:guide>
        <p15:guide id="4" orient="horz" pos="4007">
          <p15:clr>
            <a:srgbClr val="F26B43"/>
          </p15:clr>
        </p15:guide>
        <p15:guide id="5" orient="horz" pos="1235">
          <p15:clr>
            <a:srgbClr val="F26B43"/>
          </p15:clr>
        </p15:guide>
        <p15:guide id="6" orient="horz" pos="55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785A3D6-1271-D247-9E96-1B376F4BE7BE}"/>
              </a:ext>
            </a:extLst>
          </p:cNvPr>
          <p:cNvSpPr txBox="1"/>
          <p:nvPr userDrawn="1"/>
        </p:nvSpPr>
        <p:spPr>
          <a:xfrm>
            <a:off x="1095467" y="6356939"/>
            <a:ext cx="1463467" cy="242864"/>
          </a:xfrm>
          <a:prstGeom prst="rect">
            <a:avLst/>
          </a:prstGeom>
          <a:noFill/>
        </p:spPr>
        <p:txBody>
          <a:bodyPr wrap="square" rtlCol="0">
            <a:spAutoFit/>
          </a:bodyPr>
          <a:lstStyle/>
          <a:p>
            <a:r>
              <a:rPr lang="en-US" sz="974" dirty="0">
                <a:solidFill>
                  <a:srgbClr val="1D1D1B"/>
                </a:solidFill>
                <a:latin typeface="Arial" panose="020B0604020202020204" pitchFamily="34" charset="0"/>
                <a:cs typeface="Arial" panose="020B0604020202020204" pitchFamily="34" charset="0"/>
              </a:rPr>
              <a:t>Huawei Confidential</a:t>
            </a:r>
          </a:p>
        </p:txBody>
      </p:sp>
      <p:sp>
        <p:nvSpPr>
          <p:cNvPr id="4" name="TextBox 3">
            <a:extLst>
              <a:ext uri="{FF2B5EF4-FFF2-40B4-BE49-F238E27FC236}">
                <a16:creationId xmlns:a16="http://schemas.microsoft.com/office/drawing/2014/main" xmlns=""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defTabSz="890849">
              <a:defRPr/>
            </a:pPr>
            <a:fld id="{C3837181-38C6-AD4F-B8BA-B444770388BB}" type="slidenum">
              <a:rPr lang="en-US" sz="974" smtClean="0">
                <a:solidFill>
                  <a:srgbClr val="1D1D1B"/>
                </a:solidFill>
                <a:latin typeface="Arial" panose="020B0604020202020204" pitchFamily="34" charset="0"/>
                <a:cs typeface="Arial" panose="020B0604020202020204" pitchFamily="34" charset="0"/>
              </a:rPr>
              <a:pPr defTabSz="890849">
                <a:defRPr/>
              </a:pPr>
              <a:t>‹#›</a:t>
            </a:fld>
            <a:endParaRPr lang="en-US" sz="974" dirty="0">
              <a:solidFill>
                <a:srgbClr val="1D1D1B"/>
              </a:solidFill>
              <a:latin typeface="Arial" panose="020B0604020202020204" pitchFamily="34" charset="0"/>
              <a:cs typeface="Arial" panose="020B0604020202020204" pitchFamily="34" charset="0"/>
            </a:endParaRPr>
          </a:p>
        </p:txBody>
      </p:sp>
      <p:pic>
        <p:nvPicPr>
          <p:cNvPr id="41" name="图片 4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95999" y="6319870"/>
            <a:ext cx="1269075" cy="271153"/>
          </a:xfrm>
          <a:prstGeom prst="rect">
            <a:avLst/>
          </a:prstGeom>
        </p:spPr>
      </p:pic>
      <p:grpSp>
        <p:nvGrpSpPr>
          <p:cNvPr id="25" name="组合 24"/>
          <p:cNvGrpSpPr/>
          <p:nvPr userDrawn="1"/>
        </p:nvGrpSpPr>
        <p:grpSpPr>
          <a:xfrm>
            <a:off x="12216278" y="2931937"/>
            <a:ext cx="1982916" cy="3934682"/>
            <a:chOff x="12216278" y="2262477"/>
            <a:chExt cx="1982916" cy="4604143"/>
          </a:xfrm>
        </p:grpSpPr>
        <p:grpSp>
          <p:nvGrpSpPr>
            <p:cNvPr id="26" name="组合 25"/>
            <p:cNvGrpSpPr/>
            <p:nvPr userDrawn="1"/>
          </p:nvGrpSpPr>
          <p:grpSpPr>
            <a:xfrm>
              <a:off x="12315635" y="2262477"/>
              <a:ext cx="1883559" cy="692624"/>
              <a:chOff x="12315635" y="2207613"/>
              <a:chExt cx="1883559" cy="692624"/>
            </a:xfrm>
          </p:grpSpPr>
          <p:sp>
            <p:nvSpPr>
              <p:cNvPr id="44" name="矩形 5">
                <a:extLst>
                  <a:ext uri="{FF2B5EF4-FFF2-40B4-BE49-F238E27FC236}">
                    <a16:creationId xmlns:a16="http://schemas.microsoft.com/office/drawing/2014/main" xmlns="" id="{3B0B5EC2-EA55-CC45-A9D0-D5EA5D768C99}"/>
                  </a:ext>
                </a:extLst>
              </p:cNvPr>
              <p:cNvSpPr/>
              <p:nvPr userDrawn="1"/>
            </p:nvSpPr>
            <p:spPr>
              <a:xfrm>
                <a:off x="12315635" y="2401808"/>
                <a:ext cx="911019" cy="498429"/>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sz="700" b="1" dirty="0">
                    <a:solidFill>
                      <a:srgbClr val="FFFFFF"/>
                    </a:solidFill>
                    <a:latin typeface="Arial" charset="0"/>
                    <a:ea typeface="Arial" charset="0"/>
                    <a:cs typeface="Arial" charset="0"/>
                  </a:rPr>
                  <a:t>P</a:t>
                </a:r>
                <a:r>
                  <a:rPr kumimoji="1" lang="en-US" altLang="zh-Hant" sz="700" b="1" dirty="0">
                    <a:solidFill>
                      <a:srgbClr val="FFFFFF"/>
                    </a:solidFill>
                    <a:latin typeface="Arial" charset="0"/>
                    <a:ea typeface="Arial" charset="0"/>
                    <a:cs typeface="Arial" charset="0"/>
                  </a:rPr>
                  <a:t>ANTONE</a:t>
                </a:r>
                <a:r>
                  <a:rPr kumimoji="1" lang="en-US" altLang="zh-CN" sz="700" b="1" dirty="0">
                    <a:solidFill>
                      <a:srgbClr val="FFFFFF"/>
                    </a:solidFill>
                    <a:latin typeface="Arial" charset="0"/>
                    <a:ea typeface="Arial" charset="0"/>
                    <a:cs typeface="Arial" charset="0"/>
                  </a:rPr>
                  <a:t> 186C</a:t>
                </a:r>
              </a:p>
              <a:p>
                <a:pPr algn="ctr"/>
                <a:r>
                  <a:rPr kumimoji="1" lang="en-US" altLang="zh-CN" sz="700" b="1" dirty="0" smtClean="0">
                    <a:solidFill>
                      <a:srgbClr val="FFFFFF"/>
                    </a:solidFill>
                    <a:latin typeface="Arial" charset="0"/>
                    <a:ea typeface="Arial" charset="0"/>
                    <a:cs typeface="Arial" charset="0"/>
                  </a:rPr>
                  <a:t>RGB </a:t>
                </a:r>
                <a:r>
                  <a:rPr kumimoji="1" lang="en-US" altLang="zh-CN" sz="700" b="1" dirty="0">
                    <a:solidFill>
                      <a:srgbClr val="FFFFFF"/>
                    </a:solidFill>
                    <a:latin typeface="Arial" charset="0"/>
                    <a:ea typeface="Arial" charset="0"/>
                    <a:cs typeface="Arial" charset="0"/>
                  </a:rPr>
                  <a:t>200/16/46</a:t>
                </a:r>
              </a:p>
            </p:txBody>
          </p:sp>
          <p:sp>
            <p:nvSpPr>
              <p:cNvPr id="45" name="矩形 9">
                <a:extLst>
                  <a:ext uri="{FF2B5EF4-FFF2-40B4-BE49-F238E27FC236}">
                    <a16:creationId xmlns:a16="http://schemas.microsoft.com/office/drawing/2014/main" xmlns="" id="{992224C5-04A6-C041-B257-13137945DBB8}"/>
                  </a:ext>
                </a:extLst>
              </p:cNvPr>
              <p:cNvSpPr/>
              <p:nvPr userDrawn="1"/>
            </p:nvSpPr>
            <p:spPr>
              <a:xfrm>
                <a:off x="13288175" y="2401808"/>
                <a:ext cx="911019" cy="498429"/>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sz="700" b="1" dirty="0">
                    <a:solidFill>
                      <a:srgbClr val="FFFFFF"/>
                    </a:solidFill>
                    <a:latin typeface="Arial" charset="0"/>
                    <a:ea typeface="Arial" charset="0"/>
                    <a:cs typeface="Arial" charset="0"/>
                  </a:rPr>
                  <a:t>P</a:t>
                </a:r>
                <a:r>
                  <a:rPr kumimoji="1" lang="en-US" altLang="zh-Hant" sz="700" b="1" dirty="0">
                    <a:solidFill>
                      <a:srgbClr val="FFFFFF"/>
                    </a:solidFill>
                    <a:latin typeface="Arial" charset="0"/>
                    <a:ea typeface="Arial" charset="0"/>
                    <a:cs typeface="Arial" charset="0"/>
                  </a:rPr>
                  <a:t>ANTONE</a:t>
                </a:r>
                <a:r>
                  <a:rPr kumimoji="1" lang="en-US" altLang="zh-CN" sz="700" b="1" dirty="0">
                    <a:solidFill>
                      <a:srgbClr val="FFFFFF"/>
                    </a:solidFill>
                    <a:latin typeface="Arial" charset="0"/>
                    <a:ea typeface="Arial" charset="0"/>
                    <a:cs typeface="Arial" charset="0"/>
                  </a:rPr>
                  <a:t> 185C</a:t>
                </a:r>
              </a:p>
              <a:p>
                <a:pPr algn="ctr"/>
                <a:r>
                  <a:rPr kumimoji="1" lang="en-US" altLang="zh-CN" sz="700" b="1" dirty="0" smtClean="0">
                    <a:solidFill>
                      <a:srgbClr val="FFFFFF"/>
                    </a:solidFill>
                    <a:latin typeface="Arial" charset="0"/>
                    <a:ea typeface="Arial" charset="0"/>
                    <a:cs typeface="Arial" charset="0"/>
                  </a:rPr>
                  <a:t>RGB </a:t>
                </a:r>
                <a:r>
                  <a:rPr kumimoji="1" lang="en-US" altLang="zh-CN" sz="700" b="1" dirty="0">
                    <a:solidFill>
                      <a:srgbClr val="FFFFFF"/>
                    </a:solidFill>
                    <a:latin typeface="Arial" charset="0"/>
                    <a:ea typeface="Arial" charset="0"/>
                    <a:cs typeface="Arial" charset="0"/>
                  </a:rPr>
                  <a:t>199/0/11</a:t>
                </a:r>
              </a:p>
            </p:txBody>
          </p:sp>
          <p:sp>
            <p:nvSpPr>
              <p:cNvPr id="46" name="文本框 31">
                <a:extLst>
                  <a:ext uri="{FF2B5EF4-FFF2-40B4-BE49-F238E27FC236}">
                    <a16:creationId xmlns:a16="http://schemas.microsoft.com/office/drawing/2014/main" xmlns="" id="{58918196-0639-EE4B-AFC2-315BE04587B9}"/>
                  </a:ext>
                </a:extLst>
              </p:cNvPr>
              <p:cNvSpPr txBox="1"/>
              <p:nvPr userDrawn="1"/>
            </p:nvSpPr>
            <p:spPr>
              <a:xfrm>
                <a:off x="12326898" y="2207613"/>
                <a:ext cx="384721" cy="153888"/>
              </a:xfrm>
              <a:prstGeom prst="rect">
                <a:avLst/>
              </a:prstGeom>
              <a:noFill/>
            </p:spPr>
            <p:txBody>
              <a:bodyPr wrap="none" lIns="0" tIns="0" rIns="0" bIns="0" rtlCol="0">
                <a:spAutoFit/>
              </a:bodyPr>
              <a:lstStyle/>
              <a:p>
                <a:pPr algn="ctr"/>
                <a:r>
                  <a:rPr kumimoji="1" lang="zh-CN" altLang="en-US" sz="1000" dirty="0" smtClean="0">
                    <a:solidFill>
                      <a:srgbClr val="1D1D1A"/>
                    </a:solidFill>
                    <a:latin typeface="Microsoft YaHei" panose="020B0503020204020204" pitchFamily="34" charset="-122"/>
                    <a:ea typeface="Microsoft YaHei" panose="020B0503020204020204" pitchFamily="34" charset="-122"/>
                  </a:rPr>
                  <a:t>品牌色</a:t>
                </a:r>
                <a:endParaRPr kumimoji="1" lang="zh-CN" altLang="en-US" sz="1000" dirty="0">
                  <a:solidFill>
                    <a:srgbClr val="1D1D1A"/>
                  </a:solidFill>
                  <a:latin typeface="Microsoft YaHei" panose="020B0503020204020204" pitchFamily="34" charset="-122"/>
                  <a:ea typeface="Microsoft YaHei" panose="020B0503020204020204" pitchFamily="34" charset="-122"/>
                </a:endParaRPr>
              </a:p>
            </p:txBody>
          </p:sp>
        </p:grpSp>
        <p:grpSp>
          <p:nvGrpSpPr>
            <p:cNvPr id="27" name="组合 26"/>
            <p:cNvGrpSpPr/>
            <p:nvPr userDrawn="1"/>
          </p:nvGrpSpPr>
          <p:grpSpPr>
            <a:xfrm>
              <a:off x="12216278" y="3080825"/>
              <a:ext cx="1982912" cy="3785795"/>
              <a:chOff x="12216278" y="3080825"/>
              <a:chExt cx="1982912" cy="3785795"/>
            </a:xfrm>
          </p:grpSpPr>
          <p:sp>
            <p:nvSpPr>
              <p:cNvPr id="28" name="矩形 12">
                <a:extLst>
                  <a:ext uri="{FF2B5EF4-FFF2-40B4-BE49-F238E27FC236}">
                    <a16:creationId xmlns:a16="http://schemas.microsoft.com/office/drawing/2014/main" xmlns="" id="{DCA8B73C-0B87-284F-805F-752EBF20B768}"/>
                  </a:ext>
                </a:extLst>
              </p:cNvPr>
              <p:cNvSpPr/>
              <p:nvPr userDrawn="1"/>
            </p:nvSpPr>
            <p:spPr>
              <a:xfrm>
                <a:off x="12315640" y="3785971"/>
                <a:ext cx="885201" cy="462672"/>
              </a:xfrm>
              <a:prstGeom prst="rect">
                <a:avLst/>
              </a:prstGeom>
              <a:solidFill>
                <a:srgbClr val="EA5A4F"/>
              </a:solidFill>
              <a:ln>
                <a:solidFill>
                  <a:srgbClr val="EA5A4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mr-IN" altLang="zh-CN" sz="700" b="1" dirty="0" smtClean="0">
                    <a:solidFill>
                      <a:srgbClr val="FFFFFF"/>
                    </a:solidFill>
                    <a:latin typeface="Arial" charset="0"/>
                    <a:ea typeface="Arial" charset="0"/>
                    <a:cs typeface="Arial" charset="0"/>
                  </a:rPr>
                  <a:t>RGB</a:t>
                </a:r>
                <a:r>
                  <a:rPr kumimoji="1" lang="en-US" altLang="zh-CN" sz="700" b="1" dirty="0" smtClean="0">
                    <a:solidFill>
                      <a:srgbClr val="FFFFFF"/>
                    </a:solidFill>
                    <a:latin typeface="Arial" charset="0"/>
                    <a:ea typeface="Arial" charset="0"/>
                    <a:cs typeface="Arial" charset="0"/>
                  </a:rPr>
                  <a:t> </a:t>
                </a:r>
                <a:r>
                  <a:rPr kumimoji="1" lang="en-US" altLang="zh-CN" sz="700" b="1" dirty="0">
                    <a:solidFill>
                      <a:srgbClr val="FFFFFF"/>
                    </a:solidFill>
                    <a:latin typeface="Arial" charset="0"/>
                    <a:ea typeface="Arial" charset="0"/>
                    <a:cs typeface="Arial" charset="0"/>
                  </a:rPr>
                  <a:t>234</a:t>
                </a:r>
                <a:r>
                  <a:rPr kumimoji="1" lang="mr-IN" altLang="zh-CN" sz="700" b="1" dirty="0">
                    <a:solidFill>
                      <a:srgbClr val="FFFFFF"/>
                    </a:solidFill>
                    <a:latin typeface="Arial" charset="0"/>
                    <a:ea typeface="Arial" charset="0"/>
                    <a:cs typeface="Arial" charset="0"/>
                  </a:rPr>
                  <a:t>/</a:t>
                </a:r>
                <a:r>
                  <a:rPr kumimoji="1" lang="en-US" altLang="zh-CN" sz="700" b="1" dirty="0">
                    <a:solidFill>
                      <a:srgbClr val="FFFFFF"/>
                    </a:solidFill>
                    <a:latin typeface="Arial" charset="0"/>
                    <a:ea typeface="Arial" charset="0"/>
                    <a:cs typeface="Arial" charset="0"/>
                  </a:rPr>
                  <a:t>90/79</a:t>
                </a:r>
                <a:endParaRPr kumimoji="1" lang="mr-IN" altLang="zh-CN" sz="700" b="1" dirty="0">
                  <a:solidFill>
                    <a:srgbClr val="FFFFFF"/>
                  </a:solidFill>
                  <a:latin typeface="Arial" charset="0"/>
                  <a:ea typeface="Arial" charset="0"/>
                  <a:cs typeface="Arial" charset="0"/>
                </a:endParaRPr>
              </a:p>
            </p:txBody>
          </p:sp>
          <p:sp>
            <p:nvSpPr>
              <p:cNvPr id="29" name="矩形 13">
                <a:extLst>
                  <a:ext uri="{FF2B5EF4-FFF2-40B4-BE49-F238E27FC236}">
                    <a16:creationId xmlns:a16="http://schemas.microsoft.com/office/drawing/2014/main" xmlns="" id="{138A39A8-BB4E-CD4E-9201-F1785C874F92}"/>
                  </a:ext>
                </a:extLst>
              </p:cNvPr>
              <p:cNvSpPr/>
              <p:nvPr userDrawn="1"/>
            </p:nvSpPr>
            <p:spPr>
              <a:xfrm>
                <a:off x="12315640" y="3259312"/>
                <a:ext cx="885201" cy="462672"/>
              </a:xfrm>
              <a:prstGeom prst="rect">
                <a:avLst/>
              </a:prstGeom>
              <a:solidFill>
                <a:srgbClr val="78000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mr-IN" altLang="zh-CN" sz="700" b="1" dirty="0" smtClean="0">
                    <a:solidFill>
                      <a:srgbClr val="FFFFFF"/>
                    </a:solidFill>
                    <a:latin typeface="Arial" charset="0"/>
                    <a:ea typeface="Arial" charset="0"/>
                    <a:cs typeface="Arial" charset="0"/>
                  </a:rPr>
                  <a:t>RGB</a:t>
                </a:r>
                <a:r>
                  <a:rPr kumimoji="1" lang="en-US" altLang="zh-CN" sz="700" b="1" dirty="0" smtClean="0">
                    <a:solidFill>
                      <a:srgbClr val="FFFFFF"/>
                    </a:solidFill>
                    <a:latin typeface="Arial" charset="0"/>
                    <a:ea typeface="Arial" charset="0"/>
                    <a:cs typeface="Arial" charset="0"/>
                  </a:rPr>
                  <a:t> </a:t>
                </a:r>
                <a:r>
                  <a:rPr kumimoji="1" lang="en-US" altLang="zh-CN" sz="700" b="1" dirty="0">
                    <a:solidFill>
                      <a:srgbClr val="FFFFFF"/>
                    </a:solidFill>
                    <a:latin typeface="Arial" charset="0"/>
                    <a:ea typeface="Arial" charset="0"/>
                    <a:cs typeface="Arial" charset="0"/>
                  </a:rPr>
                  <a:t>120</a:t>
                </a:r>
                <a:r>
                  <a:rPr kumimoji="1" lang="mr-IN" altLang="zh-CN" sz="700" b="1" dirty="0">
                    <a:solidFill>
                      <a:srgbClr val="FFFFFF"/>
                    </a:solidFill>
                    <a:latin typeface="Arial" charset="0"/>
                    <a:ea typeface="Arial" charset="0"/>
                    <a:cs typeface="Arial" charset="0"/>
                  </a:rPr>
                  <a:t>/</a:t>
                </a:r>
                <a:r>
                  <a:rPr kumimoji="1" lang="en-US" altLang="zh-CN" sz="700" b="1" dirty="0">
                    <a:solidFill>
                      <a:srgbClr val="FFFFFF"/>
                    </a:solidFill>
                    <a:latin typeface="Arial" charset="0"/>
                    <a:ea typeface="Arial" charset="0"/>
                    <a:cs typeface="Arial" charset="0"/>
                  </a:rPr>
                  <a:t>0/15</a:t>
                </a:r>
                <a:endParaRPr kumimoji="1" lang="mr-IN" altLang="zh-CN" sz="700" b="1" dirty="0">
                  <a:solidFill>
                    <a:srgbClr val="FFFFFF"/>
                  </a:solidFill>
                  <a:latin typeface="Arial" charset="0"/>
                  <a:ea typeface="Arial" charset="0"/>
                  <a:cs typeface="Arial" charset="0"/>
                </a:endParaRPr>
              </a:p>
            </p:txBody>
          </p:sp>
          <p:sp>
            <p:nvSpPr>
              <p:cNvPr id="30" name="文本框 15">
                <a:extLst>
                  <a:ext uri="{FF2B5EF4-FFF2-40B4-BE49-F238E27FC236}">
                    <a16:creationId xmlns:a16="http://schemas.microsoft.com/office/drawing/2014/main" xmlns="" id="{8F53C07A-1022-C740-8F8D-97538E174D38}"/>
                  </a:ext>
                </a:extLst>
              </p:cNvPr>
              <p:cNvSpPr txBox="1"/>
              <p:nvPr userDrawn="1"/>
            </p:nvSpPr>
            <p:spPr>
              <a:xfrm>
                <a:off x="12216278" y="3080825"/>
                <a:ext cx="569387" cy="153888"/>
              </a:xfrm>
              <a:prstGeom prst="rect">
                <a:avLst/>
              </a:prstGeom>
              <a:noFill/>
            </p:spPr>
            <p:txBody>
              <a:bodyPr wrap="square" lIns="0" tIns="0" rIns="0" bIns="0" rtlCol="0" anchor="b" anchorCtr="0">
                <a:spAutoFit/>
              </a:bodyPr>
              <a:lstStyle/>
              <a:p>
                <a:pPr algn="ctr"/>
                <a:r>
                  <a:rPr kumimoji="1" lang="zh-CN" altLang="en-US" sz="1000" dirty="0">
                    <a:solidFill>
                      <a:srgbClr val="1D1D1A"/>
                    </a:solidFill>
                    <a:latin typeface="Microsoft YaHei" panose="020B0503020204020204" pitchFamily="34" charset="-122"/>
                    <a:ea typeface="Microsoft YaHei" panose="020B0503020204020204" pitchFamily="34" charset="-122"/>
                  </a:rPr>
                  <a:t>辅助色</a:t>
                </a:r>
              </a:p>
            </p:txBody>
          </p:sp>
          <p:sp>
            <p:nvSpPr>
              <p:cNvPr id="31" name="矩形 16">
                <a:extLst>
                  <a:ext uri="{FF2B5EF4-FFF2-40B4-BE49-F238E27FC236}">
                    <a16:creationId xmlns:a16="http://schemas.microsoft.com/office/drawing/2014/main" xmlns="" id="{306A7598-C00D-994F-82DA-B39F3C2E0AAD}"/>
                  </a:ext>
                </a:extLst>
              </p:cNvPr>
              <p:cNvSpPr/>
              <p:nvPr userDrawn="1"/>
            </p:nvSpPr>
            <p:spPr>
              <a:xfrm>
                <a:off x="12315640" y="4836793"/>
                <a:ext cx="885201" cy="462672"/>
              </a:xfrm>
              <a:prstGeom prst="rect">
                <a:avLst/>
              </a:prstGeom>
              <a:solidFill>
                <a:srgbClr val="F8B5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mr-IN" altLang="zh-CN" sz="700" b="1" dirty="0" smtClean="0">
                    <a:solidFill>
                      <a:srgbClr val="FFFFFF"/>
                    </a:solidFill>
                    <a:latin typeface="Arial" charset="0"/>
                    <a:ea typeface="Arial" charset="0"/>
                    <a:cs typeface="Arial" charset="0"/>
                  </a:rPr>
                  <a:t>RGB</a:t>
                </a:r>
                <a:r>
                  <a:rPr kumimoji="1" lang="en-US" altLang="zh-CN" sz="700" b="1" dirty="0" smtClean="0">
                    <a:solidFill>
                      <a:srgbClr val="FFFFFF"/>
                    </a:solidFill>
                    <a:latin typeface="Arial" charset="0"/>
                    <a:ea typeface="Arial" charset="0"/>
                    <a:cs typeface="Arial" charset="0"/>
                  </a:rPr>
                  <a:t> </a:t>
                </a:r>
                <a:r>
                  <a:rPr kumimoji="1" lang="en-US" altLang="zh-CN" sz="700" b="1" dirty="0">
                    <a:solidFill>
                      <a:srgbClr val="FFFFFF"/>
                    </a:solidFill>
                    <a:latin typeface="Arial" charset="0"/>
                    <a:ea typeface="Arial" charset="0"/>
                    <a:cs typeface="Arial" charset="0"/>
                  </a:rPr>
                  <a:t>248</a:t>
                </a:r>
                <a:r>
                  <a:rPr kumimoji="1" lang="mr-IN" altLang="zh-CN" sz="700" b="1" dirty="0">
                    <a:solidFill>
                      <a:srgbClr val="FFFFFF"/>
                    </a:solidFill>
                    <a:latin typeface="Arial" charset="0"/>
                    <a:ea typeface="Arial" charset="0"/>
                    <a:cs typeface="Arial" charset="0"/>
                  </a:rPr>
                  <a:t>/</a:t>
                </a:r>
                <a:r>
                  <a:rPr kumimoji="1" lang="en-US" altLang="zh-CN" sz="700" b="1" dirty="0">
                    <a:solidFill>
                      <a:srgbClr val="FFFFFF"/>
                    </a:solidFill>
                    <a:latin typeface="Arial" charset="0"/>
                    <a:ea typeface="Arial" charset="0"/>
                    <a:cs typeface="Arial" charset="0"/>
                  </a:rPr>
                  <a:t>181/60</a:t>
                </a:r>
                <a:endParaRPr kumimoji="1" lang="mr-IN" altLang="zh-CN" sz="700" b="1" dirty="0">
                  <a:solidFill>
                    <a:srgbClr val="FFFFFF"/>
                  </a:solidFill>
                  <a:latin typeface="Arial" charset="0"/>
                  <a:ea typeface="Arial" charset="0"/>
                  <a:cs typeface="Arial" charset="0"/>
                </a:endParaRPr>
              </a:p>
            </p:txBody>
          </p:sp>
          <p:sp>
            <p:nvSpPr>
              <p:cNvPr id="32" name="矩形 17">
                <a:extLst>
                  <a:ext uri="{FF2B5EF4-FFF2-40B4-BE49-F238E27FC236}">
                    <a16:creationId xmlns:a16="http://schemas.microsoft.com/office/drawing/2014/main" xmlns="" id="{C1423292-FF2F-A74C-943E-1C3C47534098}"/>
                  </a:ext>
                </a:extLst>
              </p:cNvPr>
              <p:cNvSpPr/>
              <p:nvPr userDrawn="1"/>
            </p:nvSpPr>
            <p:spPr>
              <a:xfrm>
                <a:off x="12315640" y="4319278"/>
                <a:ext cx="885201" cy="462672"/>
              </a:xfrm>
              <a:prstGeom prst="rect">
                <a:avLst/>
              </a:prstGeom>
              <a:solidFill>
                <a:srgbClr val="EB5C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mr-IN" altLang="zh-CN" sz="700" b="1" dirty="0" smtClean="0">
                    <a:solidFill>
                      <a:srgbClr val="FFFFFF"/>
                    </a:solidFill>
                    <a:latin typeface="Arial" charset="0"/>
                    <a:ea typeface="Arial" charset="0"/>
                    <a:cs typeface="Arial" charset="0"/>
                  </a:rPr>
                  <a:t>RGB</a:t>
                </a:r>
                <a:r>
                  <a:rPr kumimoji="1" lang="en-US" altLang="zh-CN" sz="700" b="1" dirty="0" smtClean="0">
                    <a:solidFill>
                      <a:srgbClr val="FFFFFF"/>
                    </a:solidFill>
                    <a:latin typeface="Arial" charset="0"/>
                    <a:ea typeface="Arial" charset="0"/>
                    <a:cs typeface="Arial" charset="0"/>
                  </a:rPr>
                  <a:t> </a:t>
                </a:r>
                <a:r>
                  <a:rPr kumimoji="1" lang="en-US" altLang="zh-CN" sz="700" b="1" dirty="0">
                    <a:solidFill>
                      <a:srgbClr val="FFFFFF"/>
                    </a:solidFill>
                    <a:latin typeface="Arial" charset="0"/>
                    <a:ea typeface="Arial" charset="0"/>
                    <a:cs typeface="Arial" charset="0"/>
                  </a:rPr>
                  <a:t>235</a:t>
                </a:r>
                <a:r>
                  <a:rPr kumimoji="1" lang="mr-IN" altLang="zh-CN" sz="700" b="1" dirty="0">
                    <a:solidFill>
                      <a:srgbClr val="FFFFFF"/>
                    </a:solidFill>
                    <a:latin typeface="Arial" charset="0"/>
                    <a:ea typeface="Arial" charset="0"/>
                    <a:cs typeface="Arial" charset="0"/>
                  </a:rPr>
                  <a:t>/</a:t>
                </a:r>
                <a:r>
                  <a:rPr kumimoji="1" lang="en-US" altLang="zh-CN" sz="700" b="1" dirty="0">
                    <a:solidFill>
                      <a:srgbClr val="FFFFFF"/>
                    </a:solidFill>
                    <a:latin typeface="Arial" charset="0"/>
                    <a:ea typeface="Arial" charset="0"/>
                    <a:cs typeface="Arial" charset="0"/>
                  </a:rPr>
                  <a:t>92/1</a:t>
                </a:r>
                <a:endParaRPr kumimoji="1" lang="mr-IN" altLang="zh-CN" sz="700" b="1" dirty="0">
                  <a:solidFill>
                    <a:srgbClr val="FFFFFF"/>
                  </a:solidFill>
                  <a:latin typeface="Arial" charset="0"/>
                  <a:ea typeface="Arial" charset="0"/>
                  <a:cs typeface="Arial" charset="0"/>
                </a:endParaRPr>
              </a:p>
            </p:txBody>
          </p:sp>
          <p:sp>
            <p:nvSpPr>
              <p:cNvPr id="33" name="矩形 18">
                <a:extLst>
                  <a:ext uri="{FF2B5EF4-FFF2-40B4-BE49-F238E27FC236}">
                    <a16:creationId xmlns:a16="http://schemas.microsoft.com/office/drawing/2014/main" xmlns="" id="{2A29AF15-F5C4-A842-A63B-5DBA549CB92F}"/>
                  </a:ext>
                </a:extLst>
              </p:cNvPr>
              <p:cNvSpPr/>
              <p:nvPr userDrawn="1"/>
            </p:nvSpPr>
            <p:spPr>
              <a:xfrm>
                <a:off x="12315636" y="5880294"/>
                <a:ext cx="911019" cy="462672"/>
              </a:xfrm>
              <a:prstGeom prst="rect">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mr-IN" altLang="zh-CN" sz="700" b="1" dirty="0" smtClean="0">
                    <a:solidFill>
                      <a:srgbClr val="FFFFFF"/>
                    </a:solidFill>
                    <a:latin typeface="Arial" charset="0"/>
                    <a:ea typeface="Arial" charset="0"/>
                    <a:cs typeface="Arial" charset="0"/>
                  </a:rPr>
                  <a:t>RGB</a:t>
                </a:r>
                <a:r>
                  <a:rPr kumimoji="1" lang="en-US" altLang="zh-CN" sz="700" b="1" dirty="0" smtClean="0">
                    <a:solidFill>
                      <a:srgbClr val="FFFFFF"/>
                    </a:solidFill>
                    <a:latin typeface="Arial" charset="0"/>
                    <a:ea typeface="Arial" charset="0"/>
                    <a:cs typeface="Arial" charset="0"/>
                  </a:rPr>
                  <a:t> </a:t>
                </a:r>
                <a:r>
                  <a:rPr kumimoji="1" lang="en-US" altLang="zh-CN" sz="700" b="1" dirty="0">
                    <a:solidFill>
                      <a:srgbClr val="FFFFFF"/>
                    </a:solidFill>
                    <a:latin typeface="Arial" charset="0"/>
                    <a:ea typeface="Arial" charset="0"/>
                    <a:cs typeface="Arial" charset="0"/>
                  </a:rPr>
                  <a:t>137/137/137</a:t>
                </a:r>
                <a:endParaRPr kumimoji="1" lang="mr-IN" altLang="zh-CN" sz="700" b="1" dirty="0">
                  <a:solidFill>
                    <a:srgbClr val="FFFFFF"/>
                  </a:solidFill>
                  <a:latin typeface="Arial" charset="0"/>
                  <a:ea typeface="Arial" charset="0"/>
                  <a:cs typeface="Arial" charset="0"/>
                </a:endParaRPr>
              </a:p>
            </p:txBody>
          </p:sp>
          <p:sp>
            <p:nvSpPr>
              <p:cNvPr id="34" name="矩形 19">
                <a:extLst>
                  <a:ext uri="{FF2B5EF4-FFF2-40B4-BE49-F238E27FC236}">
                    <a16:creationId xmlns:a16="http://schemas.microsoft.com/office/drawing/2014/main" xmlns="" id="{E9EA970A-4D36-BC41-B8BE-40DF553320E7}"/>
                  </a:ext>
                </a:extLst>
              </p:cNvPr>
              <p:cNvSpPr/>
              <p:nvPr userDrawn="1"/>
            </p:nvSpPr>
            <p:spPr>
              <a:xfrm>
                <a:off x="12315636" y="5362779"/>
                <a:ext cx="911019" cy="462672"/>
              </a:xfrm>
              <a:prstGeom prst="rect">
                <a:avLst/>
              </a:prstGeom>
              <a:solidFill>
                <a:srgbClr val="23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mr-IN" altLang="zh-CN" sz="700" b="1" dirty="0" smtClean="0">
                    <a:solidFill>
                      <a:srgbClr val="FFFFFF"/>
                    </a:solidFill>
                    <a:latin typeface="Arial" charset="0"/>
                    <a:ea typeface="Arial" charset="0"/>
                    <a:cs typeface="Arial" charset="0"/>
                  </a:rPr>
                  <a:t>RGB</a:t>
                </a:r>
                <a:r>
                  <a:rPr kumimoji="1" lang="en-US" altLang="zh-CN" sz="700" b="1" dirty="0" smtClean="0">
                    <a:solidFill>
                      <a:srgbClr val="FFFFFF"/>
                    </a:solidFill>
                    <a:latin typeface="Arial" charset="0"/>
                    <a:ea typeface="Arial" charset="0"/>
                    <a:cs typeface="Arial" charset="0"/>
                  </a:rPr>
                  <a:t> </a:t>
                </a:r>
                <a:r>
                  <a:rPr kumimoji="1" lang="en-US" altLang="zh-CN" sz="700" b="1" dirty="0">
                    <a:solidFill>
                      <a:srgbClr val="FFFFFF"/>
                    </a:solidFill>
                    <a:latin typeface="Arial" charset="0"/>
                    <a:ea typeface="Arial" charset="0"/>
                    <a:cs typeface="Arial" charset="0"/>
                  </a:rPr>
                  <a:t>35/24/21</a:t>
                </a:r>
                <a:endParaRPr kumimoji="1" lang="mr-IN" altLang="zh-CN" sz="700" b="1" dirty="0">
                  <a:solidFill>
                    <a:srgbClr val="FFFFFF"/>
                  </a:solidFill>
                  <a:latin typeface="Arial" charset="0"/>
                  <a:ea typeface="Arial" charset="0"/>
                  <a:cs typeface="Arial" charset="0"/>
                </a:endParaRPr>
              </a:p>
            </p:txBody>
          </p:sp>
          <p:sp>
            <p:nvSpPr>
              <p:cNvPr id="35" name="矩形 22">
                <a:extLst>
                  <a:ext uri="{FF2B5EF4-FFF2-40B4-BE49-F238E27FC236}">
                    <a16:creationId xmlns:a16="http://schemas.microsoft.com/office/drawing/2014/main" xmlns="" id="{14EE21FB-1D92-0241-ABA5-5E9A6AEE0DC8}"/>
                  </a:ext>
                </a:extLst>
              </p:cNvPr>
              <p:cNvSpPr/>
              <p:nvPr userDrawn="1"/>
            </p:nvSpPr>
            <p:spPr>
              <a:xfrm>
                <a:off x="12315636" y="6403948"/>
                <a:ext cx="911019" cy="462672"/>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mr-IN" altLang="zh-CN" sz="700" b="1" dirty="0" smtClean="0">
                    <a:solidFill>
                      <a:srgbClr val="666666"/>
                    </a:solidFill>
                    <a:latin typeface="Arial" charset="0"/>
                    <a:ea typeface="Arial" charset="0"/>
                    <a:cs typeface="Arial" charset="0"/>
                  </a:rPr>
                  <a:t>RGB</a:t>
                </a:r>
                <a:r>
                  <a:rPr kumimoji="1" lang="en-US" altLang="zh-CN" sz="700" b="1" dirty="0" smtClean="0">
                    <a:solidFill>
                      <a:srgbClr val="666666"/>
                    </a:solidFill>
                    <a:latin typeface="Arial" charset="0"/>
                    <a:ea typeface="Arial" charset="0"/>
                    <a:cs typeface="Arial" charset="0"/>
                  </a:rPr>
                  <a:t> </a:t>
                </a:r>
                <a:r>
                  <a:rPr kumimoji="1" lang="en-US" altLang="zh-CN" sz="700" b="1" dirty="0">
                    <a:solidFill>
                      <a:srgbClr val="666666"/>
                    </a:solidFill>
                    <a:latin typeface="Arial" charset="0"/>
                    <a:ea typeface="Arial" charset="0"/>
                    <a:cs typeface="Arial" charset="0"/>
                  </a:rPr>
                  <a:t>221</a:t>
                </a:r>
                <a:r>
                  <a:rPr kumimoji="1" lang="mr-IN" altLang="zh-CN" sz="700" b="1" dirty="0">
                    <a:solidFill>
                      <a:srgbClr val="666666"/>
                    </a:solidFill>
                    <a:latin typeface="Arial" charset="0"/>
                    <a:ea typeface="Arial" charset="0"/>
                    <a:cs typeface="Arial" charset="0"/>
                  </a:rPr>
                  <a:t>/</a:t>
                </a:r>
                <a:r>
                  <a:rPr kumimoji="1" lang="en-US" altLang="zh-CN" sz="700" b="1" dirty="0">
                    <a:solidFill>
                      <a:srgbClr val="666666"/>
                    </a:solidFill>
                    <a:latin typeface="Arial" charset="0"/>
                    <a:ea typeface="Arial" charset="0"/>
                    <a:cs typeface="Arial" charset="0"/>
                  </a:rPr>
                  <a:t>221/221</a:t>
                </a:r>
                <a:endParaRPr kumimoji="1" lang="mr-IN" altLang="zh-CN" sz="700" b="1" dirty="0">
                  <a:solidFill>
                    <a:srgbClr val="666666"/>
                  </a:solidFill>
                  <a:latin typeface="Arial" charset="0"/>
                  <a:ea typeface="Arial" charset="0"/>
                  <a:cs typeface="Arial" charset="0"/>
                </a:endParaRPr>
              </a:p>
            </p:txBody>
          </p:sp>
          <p:sp>
            <p:nvSpPr>
              <p:cNvPr id="36" name="矩形 12">
                <a:extLst>
                  <a:ext uri="{FF2B5EF4-FFF2-40B4-BE49-F238E27FC236}">
                    <a16:creationId xmlns:a16="http://schemas.microsoft.com/office/drawing/2014/main" xmlns="" id="{883734A3-2645-434A-9DCC-1416B6C687CC}"/>
                  </a:ext>
                </a:extLst>
              </p:cNvPr>
              <p:cNvSpPr/>
              <p:nvPr userDrawn="1"/>
            </p:nvSpPr>
            <p:spPr>
              <a:xfrm>
                <a:off x="13288175" y="3785971"/>
                <a:ext cx="885201" cy="462672"/>
              </a:xfrm>
              <a:prstGeom prst="rect">
                <a:avLst/>
              </a:prstGeom>
              <a:solidFill>
                <a:srgbClr val="E98C8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mr-IN" altLang="zh-CN" sz="700" b="1" dirty="0" smtClean="0">
                    <a:solidFill>
                      <a:srgbClr val="FFFFFF"/>
                    </a:solidFill>
                    <a:latin typeface="Arial" charset="0"/>
                    <a:ea typeface="Arial" charset="0"/>
                    <a:cs typeface="Arial" charset="0"/>
                  </a:rPr>
                  <a:t>RGB</a:t>
                </a:r>
                <a:r>
                  <a:rPr kumimoji="1" lang="en-US" altLang="zh-CN" sz="700" b="1" dirty="0" smtClean="0">
                    <a:solidFill>
                      <a:srgbClr val="FFFFFF"/>
                    </a:solidFill>
                    <a:latin typeface="Arial" charset="0"/>
                    <a:ea typeface="Arial" charset="0"/>
                    <a:cs typeface="Arial" charset="0"/>
                  </a:rPr>
                  <a:t> </a:t>
                </a:r>
                <a:r>
                  <a:rPr kumimoji="1" lang="en-US" altLang="zh-CN" sz="700" b="1" dirty="0">
                    <a:solidFill>
                      <a:srgbClr val="FFFFFF"/>
                    </a:solidFill>
                    <a:latin typeface="Arial" charset="0"/>
                    <a:ea typeface="Arial" charset="0"/>
                    <a:cs typeface="Arial" charset="0"/>
                  </a:rPr>
                  <a:t>233</a:t>
                </a:r>
                <a:r>
                  <a:rPr kumimoji="1" lang="mr-IN" altLang="zh-CN" sz="700" b="1" dirty="0">
                    <a:solidFill>
                      <a:srgbClr val="FFFFFF"/>
                    </a:solidFill>
                    <a:latin typeface="Arial" charset="0"/>
                    <a:ea typeface="Arial" charset="0"/>
                    <a:cs typeface="Arial" charset="0"/>
                  </a:rPr>
                  <a:t>/</a:t>
                </a:r>
                <a:r>
                  <a:rPr kumimoji="1" lang="en-US" altLang="zh-CN" sz="700" b="1" dirty="0">
                    <a:solidFill>
                      <a:srgbClr val="FFFFFF"/>
                    </a:solidFill>
                    <a:latin typeface="Arial" charset="0"/>
                    <a:ea typeface="Arial" charset="0"/>
                    <a:cs typeface="Arial" charset="0"/>
                  </a:rPr>
                  <a:t>140/128</a:t>
                </a:r>
                <a:endParaRPr kumimoji="1" lang="mr-IN" altLang="zh-CN" sz="700" b="1" dirty="0">
                  <a:solidFill>
                    <a:srgbClr val="FFFFFF"/>
                  </a:solidFill>
                  <a:latin typeface="Arial" charset="0"/>
                  <a:ea typeface="Arial" charset="0"/>
                  <a:cs typeface="Arial" charset="0"/>
                </a:endParaRPr>
              </a:p>
            </p:txBody>
          </p:sp>
          <p:sp>
            <p:nvSpPr>
              <p:cNvPr id="37" name="矩形 13">
                <a:extLst>
                  <a:ext uri="{FF2B5EF4-FFF2-40B4-BE49-F238E27FC236}">
                    <a16:creationId xmlns:a16="http://schemas.microsoft.com/office/drawing/2014/main" xmlns="" id="{1FF13552-FB3D-134A-A80A-6CFB35DFE1A1}"/>
                  </a:ext>
                </a:extLst>
              </p:cNvPr>
              <p:cNvSpPr/>
              <p:nvPr userDrawn="1"/>
            </p:nvSpPr>
            <p:spPr>
              <a:xfrm>
                <a:off x="13288175" y="3259312"/>
                <a:ext cx="885201" cy="462672"/>
              </a:xfrm>
              <a:prstGeom prst="rect">
                <a:avLst/>
              </a:prstGeom>
              <a:solidFill>
                <a:srgbClr val="A72126"/>
              </a:solidFill>
              <a:ln>
                <a:solidFill>
                  <a:srgbClr val="9F000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mr-IN" altLang="zh-CN" sz="700" b="1" dirty="0" smtClean="0">
                    <a:solidFill>
                      <a:srgbClr val="FFFFFF"/>
                    </a:solidFill>
                    <a:latin typeface="Arial" charset="0"/>
                    <a:ea typeface="Arial" charset="0"/>
                    <a:cs typeface="Arial" charset="0"/>
                  </a:rPr>
                  <a:t>RGB</a:t>
                </a:r>
                <a:r>
                  <a:rPr kumimoji="1" lang="en-US" altLang="zh-CN" sz="700" b="1" dirty="0" smtClean="0">
                    <a:solidFill>
                      <a:srgbClr val="FFFFFF"/>
                    </a:solidFill>
                    <a:latin typeface="Arial" charset="0"/>
                    <a:ea typeface="Arial" charset="0"/>
                    <a:cs typeface="Arial" charset="0"/>
                  </a:rPr>
                  <a:t> </a:t>
                </a:r>
                <a:r>
                  <a:rPr kumimoji="1" lang="en-US" altLang="zh-CN" sz="700" b="1" dirty="0">
                    <a:solidFill>
                      <a:srgbClr val="FFFFFF"/>
                    </a:solidFill>
                    <a:latin typeface="Arial" charset="0"/>
                    <a:ea typeface="Arial" charset="0"/>
                    <a:cs typeface="Arial" charset="0"/>
                  </a:rPr>
                  <a:t>159</a:t>
                </a:r>
                <a:r>
                  <a:rPr kumimoji="1" lang="mr-IN" altLang="zh-CN" sz="700" b="1" dirty="0">
                    <a:solidFill>
                      <a:srgbClr val="FFFFFF"/>
                    </a:solidFill>
                    <a:latin typeface="Arial" charset="0"/>
                    <a:ea typeface="Arial" charset="0"/>
                    <a:cs typeface="Arial" charset="0"/>
                  </a:rPr>
                  <a:t>/</a:t>
                </a:r>
                <a:r>
                  <a:rPr kumimoji="1" lang="en-US" altLang="zh-CN" sz="700" b="1" dirty="0">
                    <a:solidFill>
                      <a:srgbClr val="FFFFFF"/>
                    </a:solidFill>
                    <a:latin typeface="Arial" charset="0"/>
                    <a:ea typeface="Arial" charset="0"/>
                    <a:cs typeface="Arial" charset="0"/>
                  </a:rPr>
                  <a:t>0/1</a:t>
                </a:r>
                <a:endParaRPr kumimoji="1" lang="mr-IN" altLang="zh-CN" sz="700" b="1" dirty="0">
                  <a:solidFill>
                    <a:srgbClr val="FFFFFF"/>
                  </a:solidFill>
                  <a:latin typeface="Arial" charset="0"/>
                  <a:ea typeface="Arial" charset="0"/>
                  <a:cs typeface="Arial" charset="0"/>
                </a:endParaRPr>
              </a:p>
            </p:txBody>
          </p:sp>
          <p:sp>
            <p:nvSpPr>
              <p:cNvPr id="38" name="矩形 16">
                <a:extLst>
                  <a:ext uri="{FF2B5EF4-FFF2-40B4-BE49-F238E27FC236}">
                    <a16:creationId xmlns:a16="http://schemas.microsoft.com/office/drawing/2014/main" xmlns="" id="{0A96471B-CB12-1443-B01F-C14C9112C149}"/>
                  </a:ext>
                </a:extLst>
              </p:cNvPr>
              <p:cNvSpPr/>
              <p:nvPr userDrawn="1"/>
            </p:nvSpPr>
            <p:spPr>
              <a:xfrm>
                <a:off x="13288175" y="4836793"/>
                <a:ext cx="885201" cy="462672"/>
              </a:xfrm>
              <a:prstGeom prst="rect">
                <a:avLst/>
              </a:prstGeom>
              <a:solidFill>
                <a:srgbClr val="F5DC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mr-IN" altLang="zh-CN" sz="700" b="1" dirty="0" smtClean="0">
                    <a:solidFill>
                      <a:srgbClr val="666666"/>
                    </a:solidFill>
                    <a:latin typeface="Arial" charset="0"/>
                    <a:ea typeface="Arial" charset="0"/>
                    <a:cs typeface="Arial" charset="0"/>
                  </a:rPr>
                  <a:t>RGB</a:t>
                </a:r>
                <a:r>
                  <a:rPr kumimoji="1" lang="en-US" altLang="zh-CN" sz="700" b="1" dirty="0" smtClean="0">
                    <a:solidFill>
                      <a:srgbClr val="666666"/>
                    </a:solidFill>
                    <a:latin typeface="Arial" charset="0"/>
                    <a:ea typeface="Arial" charset="0"/>
                    <a:cs typeface="Arial" charset="0"/>
                  </a:rPr>
                  <a:t> </a:t>
                </a:r>
                <a:r>
                  <a:rPr kumimoji="1" lang="en-US" altLang="zh-CN" sz="700" b="1" dirty="0">
                    <a:solidFill>
                      <a:srgbClr val="666666"/>
                    </a:solidFill>
                    <a:latin typeface="Arial" charset="0"/>
                    <a:ea typeface="Arial" charset="0"/>
                    <a:cs typeface="Arial" charset="0"/>
                  </a:rPr>
                  <a:t>245</a:t>
                </a:r>
                <a:r>
                  <a:rPr kumimoji="1" lang="mr-IN" altLang="zh-CN" sz="700" b="1" dirty="0">
                    <a:solidFill>
                      <a:srgbClr val="666666"/>
                    </a:solidFill>
                    <a:latin typeface="Arial" charset="0"/>
                    <a:ea typeface="Arial" charset="0"/>
                    <a:cs typeface="Arial" charset="0"/>
                  </a:rPr>
                  <a:t>/</a:t>
                </a:r>
                <a:r>
                  <a:rPr kumimoji="1" lang="en-US" altLang="zh-CN" sz="700" b="1" dirty="0">
                    <a:solidFill>
                      <a:srgbClr val="666666"/>
                    </a:solidFill>
                    <a:latin typeface="Arial" charset="0"/>
                    <a:ea typeface="Arial" charset="0"/>
                    <a:cs typeface="Arial" charset="0"/>
                  </a:rPr>
                  <a:t>220/87</a:t>
                </a:r>
                <a:endParaRPr kumimoji="1" lang="mr-IN" altLang="zh-CN" sz="700" b="1" dirty="0">
                  <a:solidFill>
                    <a:srgbClr val="666666"/>
                  </a:solidFill>
                  <a:latin typeface="Arial" charset="0"/>
                  <a:ea typeface="Arial" charset="0"/>
                  <a:cs typeface="Arial" charset="0"/>
                </a:endParaRPr>
              </a:p>
            </p:txBody>
          </p:sp>
          <p:sp>
            <p:nvSpPr>
              <p:cNvPr id="39" name="矩形 17">
                <a:extLst>
                  <a:ext uri="{FF2B5EF4-FFF2-40B4-BE49-F238E27FC236}">
                    <a16:creationId xmlns:a16="http://schemas.microsoft.com/office/drawing/2014/main" xmlns="" id="{61890D59-CF8B-1449-A836-3A304EC9A907}"/>
                  </a:ext>
                </a:extLst>
              </p:cNvPr>
              <p:cNvSpPr/>
              <p:nvPr userDrawn="1"/>
            </p:nvSpPr>
            <p:spPr>
              <a:xfrm>
                <a:off x="13288175" y="4319278"/>
                <a:ext cx="885201" cy="462672"/>
              </a:xfrm>
              <a:prstGeom prst="rect">
                <a:avLst/>
              </a:prstGeom>
              <a:solidFill>
                <a:srgbClr val="F085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mr-IN" altLang="zh-CN" sz="700" b="1" dirty="0" smtClean="0">
                    <a:solidFill>
                      <a:srgbClr val="FFFFFF"/>
                    </a:solidFill>
                    <a:latin typeface="Arial" charset="0"/>
                    <a:ea typeface="Arial" charset="0"/>
                    <a:cs typeface="Arial" charset="0"/>
                  </a:rPr>
                  <a:t>RGB</a:t>
                </a:r>
                <a:r>
                  <a:rPr kumimoji="1" lang="en-US" altLang="zh-CN" sz="700" b="1" dirty="0" smtClean="0">
                    <a:solidFill>
                      <a:srgbClr val="FFFFFF"/>
                    </a:solidFill>
                    <a:latin typeface="Arial" charset="0"/>
                    <a:ea typeface="Arial" charset="0"/>
                    <a:cs typeface="Arial" charset="0"/>
                  </a:rPr>
                  <a:t> </a:t>
                </a:r>
                <a:r>
                  <a:rPr kumimoji="1" lang="en-US" altLang="zh-CN" sz="700" b="1" dirty="0">
                    <a:solidFill>
                      <a:srgbClr val="FFFFFF"/>
                    </a:solidFill>
                    <a:latin typeface="Arial" charset="0"/>
                    <a:ea typeface="Arial" charset="0"/>
                    <a:cs typeface="Arial" charset="0"/>
                  </a:rPr>
                  <a:t>240</a:t>
                </a:r>
                <a:r>
                  <a:rPr kumimoji="1" lang="mr-IN" altLang="zh-CN" sz="700" b="1" dirty="0">
                    <a:solidFill>
                      <a:srgbClr val="FFFFFF"/>
                    </a:solidFill>
                    <a:latin typeface="Arial" charset="0"/>
                    <a:ea typeface="Arial" charset="0"/>
                    <a:cs typeface="Arial" charset="0"/>
                  </a:rPr>
                  <a:t>/</a:t>
                </a:r>
                <a:r>
                  <a:rPr kumimoji="1" lang="en-US" altLang="zh-CN" sz="700" b="1" dirty="0">
                    <a:solidFill>
                      <a:srgbClr val="FFFFFF"/>
                    </a:solidFill>
                    <a:latin typeface="Arial" charset="0"/>
                    <a:ea typeface="Arial" charset="0"/>
                    <a:cs typeface="Arial" charset="0"/>
                  </a:rPr>
                  <a:t>133/0</a:t>
                </a:r>
                <a:endParaRPr kumimoji="1" lang="mr-IN" altLang="zh-CN" sz="700" b="1" dirty="0">
                  <a:solidFill>
                    <a:srgbClr val="FFFFFF"/>
                  </a:solidFill>
                  <a:latin typeface="Arial" charset="0"/>
                  <a:ea typeface="Arial" charset="0"/>
                  <a:cs typeface="Arial" charset="0"/>
                </a:endParaRPr>
              </a:p>
            </p:txBody>
          </p:sp>
          <p:sp>
            <p:nvSpPr>
              <p:cNvPr id="40" name="矩形 18">
                <a:extLst>
                  <a:ext uri="{FF2B5EF4-FFF2-40B4-BE49-F238E27FC236}">
                    <a16:creationId xmlns:a16="http://schemas.microsoft.com/office/drawing/2014/main" xmlns="" id="{0466A1E1-E7C7-FD49-9880-9E44BED19FF5}"/>
                  </a:ext>
                </a:extLst>
              </p:cNvPr>
              <p:cNvSpPr/>
              <p:nvPr userDrawn="1"/>
            </p:nvSpPr>
            <p:spPr>
              <a:xfrm>
                <a:off x="13288171" y="5880294"/>
                <a:ext cx="911019" cy="46267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mr-IN" altLang="zh-CN" sz="700" b="1" dirty="0" smtClean="0">
                    <a:solidFill>
                      <a:srgbClr val="FFFFFF"/>
                    </a:solidFill>
                    <a:latin typeface="Arial" charset="0"/>
                    <a:ea typeface="Arial" charset="0"/>
                    <a:cs typeface="Arial" charset="0"/>
                  </a:rPr>
                  <a:t>RGB</a:t>
                </a:r>
                <a:r>
                  <a:rPr kumimoji="1" lang="en-US" altLang="zh-CN" sz="700" b="1" dirty="0" smtClean="0">
                    <a:solidFill>
                      <a:srgbClr val="FFFFFF"/>
                    </a:solidFill>
                    <a:latin typeface="Arial" charset="0"/>
                    <a:ea typeface="Arial" charset="0"/>
                    <a:cs typeface="Arial" charset="0"/>
                  </a:rPr>
                  <a:t> </a:t>
                </a:r>
                <a:r>
                  <a:rPr kumimoji="1" lang="en-US" altLang="zh-CN" sz="700" b="1" dirty="0">
                    <a:solidFill>
                      <a:srgbClr val="FFFFFF"/>
                    </a:solidFill>
                    <a:latin typeface="Arial" charset="0"/>
                    <a:ea typeface="Arial" charset="0"/>
                    <a:cs typeface="Arial" charset="0"/>
                  </a:rPr>
                  <a:t>181</a:t>
                </a:r>
                <a:r>
                  <a:rPr kumimoji="1" lang="mr-IN" altLang="zh-CN" sz="700" b="1" dirty="0">
                    <a:solidFill>
                      <a:srgbClr val="FFFFFF"/>
                    </a:solidFill>
                    <a:latin typeface="Arial" charset="0"/>
                    <a:ea typeface="Arial" charset="0"/>
                    <a:cs typeface="Arial" charset="0"/>
                  </a:rPr>
                  <a:t>/</a:t>
                </a:r>
                <a:r>
                  <a:rPr kumimoji="1" lang="en-US" altLang="zh-CN" sz="700" b="1" dirty="0">
                    <a:solidFill>
                      <a:srgbClr val="FFFFFF"/>
                    </a:solidFill>
                    <a:latin typeface="Arial" charset="0"/>
                    <a:ea typeface="Arial" charset="0"/>
                    <a:cs typeface="Arial" charset="0"/>
                  </a:rPr>
                  <a:t>181/181</a:t>
                </a:r>
                <a:endParaRPr kumimoji="1" lang="mr-IN" altLang="zh-CN" sz="700" b="1" dirty="0">
                  <a:solidFill>
                    <a:srgbClr val="FFFFFF"/>
                  </a:solidFill>
                  <a:latin typeface="Arial" charset="0"/>
                  <a:ea typeface="Arial" charset="0"/>
                  <a:cs typeface="Arial" charset="0"/>
                </a:endParaRPr>
              </a:p>
            </p:txBody>
          </p:sp>
          <p:sp>
            <p:nvSpPr>
              <p:cNvPr id="42" name="矩形 19">
                <a:extLst>
                  <a:ext uri="{FF2B5EF4-FFF2-40B4-BE49-F238E27FC236}">
                    <a16:creationId xmlns:a16="http://schemas.microsoft.com/office/drawing/2014/main" xmlns="" id="{B21AD6AC-1275-0142-A9EA-D77B26CB40EF}"/>
                  </a:ext>
                </a:extLst>
              </p:cNvPr>
              <p:cNvSpPr/>
              <p:nvPr userDrawn="1"/>
            </p:nvSpPr>
            <p:spPr>
              <a:xfrm>
                <a:off x="13288171" y="5362779"/>
                <a:ext cx="911019" cy="462672"/>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mr-IN" altLang="zh-CN" sz="700" b="1" dirty="0" smtClean="0">
                    <a:solidFill>
                      <a:srgbClr val="FFFFFF"/>
                    </a:solidFill>
                    <a:latin typeface="Arial" charset="0"/>
                    <a:ea typeface="Arial" charset="0"/>
                    <a:cs typeface="Arial" charset="0"/>
                  </a:rPr>
                  <a:t>RGB</a:t>
                </a:r>
                <a:r>
                  <a:rPr kumimoji="1" lang="en-US" altLang="zh-CN" sz="700" b="1" dirty="0" smtClean="0">
                    <a:solidFill>
                      <a:srgbClr val="FFFFFF"/>
                    </a:solidFill>
                    <a:latin typeface="Arial" charset="0"/>
                    <a:ea typeface="Arial" charset="0"/>
                    <a:cs typeface="Arial" charset="0"/>
                  </a:rPr>
                  <a:t> </a:t>
                </a:r>
                <a:r>
                  <a:rPr kumimoji="1" lang="en-US" altLang="zh-CN" sz="700" b="1" dirty="0">
                    <a:solidFill>
                      <a:srgbClr val="FFFFFF"/>
                    </a:solidFill>
                    <a:latin typeface="Arial" charset="0"/>
                    <a:ea typeface="Arial" charset="0"/>
                    <a:cs typeface="Arial" charset="0"/>
                  </a:rPr>
                  <a:t>89</a:t>
                </a:r>
                <a:r>
                  <a:rPr kumimoji="1" lang="mr-IN" altLang="zh-CN" sz="700" b="1" dirty="0">
                    <a:solidFill>
                      <a:srgbClr val="FFFFFF"/>
                    </a:solidFill>
                    <a:latin typeface="Arial" charset="0"/>
                    <a:ea typeface="Arial" charset="0"/>
                    <a:cs typeface="Arial" charset="0"/>
                  </a:rPr>
                  <a:t>/</a:t>
                </a:r>
                <a:r>
                  <a:rPr kumimoji="1" lang="en-US" altLang="zh-CN" sz="700" b="1" dirty="0">
                    <a:solidFill>
                      <a:srgbClr val="FFFFFF"/>
                    </a:solidFill>
                    <a:latin typeface="Arial" charset="0"/>
                    <a:ea typeface="Arial" charset="0"/>
                    <a:cs typeface="Arial" charset="0"/>
                  </a:rPr>
                  <a:t>87/87</a:t>
                </a:r>
                <a:endParaRPr kumimoji="1" lang="mr-IN" altLang="zh-CN" sz="700" b="1" dirty="0">
                  <a:solidFill>
                    <a:srgbClr val="FFFFFF"/>
                  </a:solidFill>
                  <a:latin typeface="Arial" charset="0"/>
                  <a:ea typeface="Arial" charset="0"/>
                  <a:cs typeface="Arial" charset="0"/>
                </a:endParaRPr>
              </a:p>
            </p:txBody>
          </p:sp>
          <p:sp>
            <p:nvSpPr>
              <p:cNvPr id="43" name="矩形 22">
                <a:extLst>
                  <a:ext uri="{FF2B5EF4-FFF2-40B4-BE49-F238E27FC236}">
                    <a16:creationId xmlns:a16="http://schemas.microsoft.com/office/drawing/2014/main" xmlns="" id="{238BAC2A-AE09-A84D-875D-8472236D6610}"/>
                  </a:ext>
                </a:extLst>
              </p:cNvPr>
              <p:cNvSpPr/>
              <p:nvPr userDrawn="1"/>
            </p:nvSpPr>
            <p:spPr>
              <a:xfrm>
                <a:off x="13288171" y="6403948"/>
                <a:ext cx="911019" cy="462672"/>
              </a:xfrm>
              <a:prstGeom prst="rect">
                <a:avLst/>
              </a:prstGeom>
              <a:solidFill>
                <a:srgbClr val="FFFFFF"/>
              </a:solidFill>
              <a:ln w="6350">
                <a:solidFill>
                  <a:schemeClr val="bg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mr-IN" altLang="zh-CN" sz="700" b="1" dirty="0" smtClean="0">
                    <a:solidFill>
                      <a:srgbClr val="666666"/>
                    </a:solidFill>
                    <a:latin typeface="Arial" charset="0"/>
                    <a:ea typeface="Arial" charset="0"/>
                    <a:cs typeface="Arial" charset="0"/>
                  </a:rPr>
                  <a:t>RGB</a:t>
                </a:r>
                <a:r>
                  <a:rPr kumimoji="1" lang="en-US" altLang="zh-CN" sz="700" b="1" dirty="0" smtClean="0">
                    <a:solidFill>
                      <a:srgbClr val="666666"/>
                    </a:solidFill>
                    <a:latin typeface="Arial" charset="0"/>
                    <a:ea typeface="Arial" charset="0"/>
                    <a:cs typeface="Arial" charset="0"/>
                  </a:rPr>
                  <a:t> </a:t>
                </a:r>
                <a:r>
                  <a:rPr kumimoji="1" lang="en-US" altLang="zh-CN" sz="700" b="1" dirty="0">
                    <a:solidFill>
                      <a:srgbClr val="666666"/>
                    </a:solidFill>
                    <a:latin typeface="Arial" charset="0"/>
                    <a:ea typeface="Arial" charset="0"/>
                    <a:cs typeface="Arial" charset="0"/>
                  </a:rPr>
                  <a:t>255</a:t>
                </a:r>
                <a:r>
                  <a:rPr kumimoji="1" lang="mr-IN" altLang="zh-CN" sz="700" b="1" dirty="0">
                    <a:solidFill>
                      <a:srgbClr val="666666"/>
                    </a:solidFill>
                    <a:latin typeface="Arial" charset="0"/>
                    <a:ea typeface="Arial" charset="0"/>
                    <a:cs typeface="Arial" charset="0"/>
                  </a:rPr>
                  <a:t>/</a:t>
                </a:r>
                <a:r>
                  <a:rPr kumimoji="1" lang="en-US" altLang="zh-CN" sz="700" b="1" dirty="0">
                    <a:solidFill>
                      <a:srgbClr val="666666"/>
                    </a:solidFill>
                    <a:latin typeface="Arial" charset="0"/>
                    <a:ea typeface="Arial" charset="0"/>
                    <a:cs typeface="Arial" charset="0"/>
                  </a:rPr>
                  <a:t>255/255</a:t>
                </a:r>
                <a:endParaRPr kumimoji="1" lang="mr-IN" altLang="zh-CN" sz="700" b="1" dirty="0">
                  <a:solidFill>
                    <a:srgbClr val="666666"/>
                  </a:solidFill>
                  <a:latin typeface="Arial" charset="0"/>
                  <a:ea typeface="Arial" charset="0"/>
                  <a:cs typeface="Arial" charset="0"/>
                </a:endParaRPr>
              </a:p>
            </p:txBody>
          </p:sp>
        </p:grpSp>
      </p:grpSp>
    </p:spTree>
    <p:extLst>
      <p:ext uri="{BB962C8B-B14F-4D97-AF65-F5344CB8AC3E}">
        <p14:creationId xmlns:p14="http://schemas.microsoft.com/office/powerpoint/2010/main" val="3898242092"/>
      </p:ext>
    </p:extLst>
  </p:cSld>
  <p:clrMap bg1="lt1" tx1="dk1" bg2="lt2" tx2="dk2" accent1="accent1" accent2="accent2" accent3="accent3" accent4="accent4" accent5="accent5" accent6="accent6" hlink="hlink" folHlink="folHlink"/>
  <p:sldLayoutIdLst>
    <p:sldLayoutId id="2147483922" r:id="rId1"/>
  </p:sldLayoutIdLst>
  <p:hf hdr="0" ftr="0" dt="0"/>
  <p:txStyles>
    <p:titleStyle>
      <a:lvl1pPr algn="l" defTabSz="1187798" rtl="0" eaLnBrk="1" latinLnBrk="0" hangingPunct="1">
        <a:lnSpc>
          <a:spcPct val="90000"/>
        </a:lnSpc>
        <a:spcBef>
          <a:spcPct val="0"/>
        </a:spcBef>
        <a:buNone/>
        <a:defRPr sz="5716" kern="1200">
          <a:solidFill>
            <a:schemeClr val="tx1"/>
          </a:solidFill>
          <a:latin typeface="+mj-lt"/>
          <a:ea typeface="+mj-ea"/>
          <a:cs typeface="+mj-cs"/>
        </a:defRPr>
      </a:lvl1pPr>
    </p:titleStyle>
    <p:bodyStyle>
      <a:lvl1pPr marL="296950" indent="-296950" algn="l" defTabSz="1187798" rtl="0" eaLnBrk="1" latinLnBrk="0" hangingPunct="1">
        <a:lnSpc>
          <a:spcPct val="90000"/>
        </a:lnSpc>
        <a:spcBef>
          <a:spcPts val="1299"/>
        </a:spcBef>
        <a:buFont typeface="Arial" panose="020B0604020202020204" pitchFamily="34" charset="0"/>
        <a:buChar char="•"/>
        <a:defRPr sz="3636" kern="1200">
          <a:solidFill>
            <a:schemeClr val="tx1"/>
          </a:solidFill>
          <a:latin typeface="+mn-lt"/>
          <a:ea typeface="+mn-ea"/>
          <a:cs typeface="+mn-cs"/>
        </a:defRPr>
      </a:lvl1pPr>
      <a:lvl2pPr marL="890849" indent="-296950" algn="l" defTabSz="1187798" rtl="0" eaLnBrk="1" latinLnBrk="0" hangingPunct="1">
        <a:lnSpc>
          <a:spcPct val="90000"/>
        </a:lnSpc>
        <a:spcBef>
          <a:spcPts val="650"/>
        </a:spcBef>
        <a:buFont typeface="Arial" panose="020B0604020202020204" pitchFamily="34" charset="0"/>
        <a:buChar char="•"/>
        <a:defRPr sz="3118" kern="1200">
          <a:solidFill>
            <a:schemeClr val="tx1"/>
          </a:solidFill>
          <a:latin typeface="+mn-lt"/>
          <a:ea typeface="+mn-ea"/>
          <a:cs typeface="+mn-cs"/>
        </a:defRPr>
      </a:lvl2pPr>
      <a:lvl3pPr marL="1484748" indent="-296950" algn="l" defTabSz="1187798" rtl="0" eaLnBrk="1" latinLnBrk="0" hangingPunct="1">
        <a:lnSpc>
          <a:spcPct val="90000"/>
        </a:lnSpc>
        <a:spcBef>
          <a:spcPts val="650"/>
        </a:spcBef>
        <a:buFont typeface="Arial" panose="020B0604020202020204" pitchFamily="34" charset="0"/>
        <a:buChar char="•"/>
        <a:defRPr sz="2598" kern="1200">
          <a:solidFill>
            <a:schemeClr val="tx1"/>
          </a:solidFill>
          <a:latin typeface="+mn-lt"/>
          <a:ea typeface="+mn-ea"/>
          <a:cs typeface="+mn-cs"/>
        </a:defRPr>
      </a:lvl3pPr>
      <a:lvl4pPr marL="2078648"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4pPr>
      <a:lvl5pPr marL="26725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p:bodyStyle>
    <p:otherStyle>
      <a:defPPr>
        <a:defRPr lang="en-US"/>
      </a:defPPr>
      <a:lvl1pPr marL="0" algn="l" defTabSz="1187798" rtl="0" eaLnBrk="1" latinLnBrk="0" hangingPunct="1">
        <a:defRPr sz="2338" kern="1200">
          <a:solidFill>
            <a:schemeClr val="tx1"/>
          </a:solidFill>
          <a:latin typeface="+mn-lt"/>
          <a:ea typeface="+mn-ea"/>
          <a:cs typeface="+mn-cs"/>
        </a:defRPr>
      </a:lvl1pPr>
      <a:lvl2pPr marL="593900" algn="l" defTabSz="1187798" rtl="0" eaLnBrk="1" latinLnBrk="0" hangingPunct="1">
        <a:defRPr sz="2338" kern="1200">
          <a:solidFill>
            <a:schemeClr val="tx1"/>
          </a:solidFill>
          <a:latin typeface="+mn-lt"/>
          <a:ea typeface="+mn-ea"/>
          <a:cs typeface="+mn-cs"/>
        </a:defRPr>
      </a:lvl2pPr>
      <a:lvl3pPr marL="1187798" algn="l" defTabSz="1187798" rtl="0" eaLnBrk="1" latinLnBrk="0" hangingPunct="1">
        <a:defRPr sz="2338" kern="1200">
          <a:solidFill>
            <a:schemeClr val="tx1"/>
          </a:solidFill>
          <a:latin typeface="+mn-lt"/>
          <a:ea typeface="+mn-ea"/>
          <a:cs typeface="+mn-cs"/>
        </a:defRPr>
      </a:lvl3pPr>
      <a:lvl4pPr marL="1781699" algn="l" defTabSz="1187798" rtl="0" eaLnBrk="1" latinLnBrk="0" hangingPunct="1">
        <a:defRPr sz="2338" kern="1200">
          <a:solidFill>
            <a:schemeClr val="tx1"/>
          </a:solidFill>
          <a:latin typeface="+mn-lt"/>
          <a:ea typeface="+mn-ea"/>
          <a:cs typeface="+mn-cs"/>
        </a:defRPr>
      </a:lvl4pPr>
      <a:lvl5pPr marL="2375598" algn="l" defTabSz="1187798" rtl="0" eaLnBrk="1" latinLnBrk="0" hangingPunct="1">
        <a:defRPr sz="2338" kern="1200">
          <a:solidFill>
            <a:schemeClr val="tx1"/>
          </a:solidFill>
          <a:latin typeface="+mn-lt"/>
          <a:ea typeface="+mn-ea"/>
          <a:cs typeface="+mn-cs"/>
        </a:defRPr>
      </a:lvl5pPr>
      <a:lvl6pPr marL="2969497" algn="l" defTabSz="1187798" rtl="0" eaLnBrk="1" latinLnBrk="0" hangingPunct="1">
        <a:defRPr sz="2338" kern="1200">
          <a:solidFill>
            <a:schemeClr val="tx1"/>
          </a:solidFill>
          <a:latin typeface="+mn-lt"/>
          <a:ea typeface="+mn-ea"/>
          <a:cs typeface="+mn-cs"/>
        </a:defRPr>
      </a:lvl6pPr>
      <a:lvl7pPr marL="3563396" algn="l" defTabSz="1187798" rtl="0" eaLnBrk="1" latinLnBrk="0" hangingPunct="1">
        <a:defRPr sz="2338" kern="1200">
          <a:solidFill>
            <a:schemeClr val="tx1"/>
          </a:solidFill>
          <a:latin typeface="+mn-lt"/>
          <a:ea typeface="+mn-ea"/>
          <a:cs typeface="+mn-cs"/>
        </a:defRPr>
      </a:lvl7pPr>
      <a:lvl8pPr marL="4157297" algn="l" defTabSz="1187798" rtl="0" eaLnBrk="1" latinLnBrk="0" hangingPunct="1">
        <a:defRPr sz="2338" kern="1200">
          <a:solidFill>
            <a:schemeClr val="tx1"/>
          </a:solidFill>
          <a:latin typeface="+mn-lt"/>
          <a:ea typeface="+mn-ea"/>
          <a:cs typeface="+mn-cs"/>
        </a:defRPr>
      </a:lvl8pPr>
      <a:lvl9pPr marL="4751195" algn="l" defTabSz="1187798" rtl="0" eaLnBrk="1" latinLnBrk="0" hangingPunct="1">
        <a:defRPr sz="233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1">
          <p15:clr>
            <a:srgbClr val="F26B43"/>
          </p15:clr>
        </p15:guide>
        <p15:guide id="2" pos="3842">
          <p15:clr>
            <a:srgbClr val="F26B43"/>
          </p15:clr>
        </p15:guide>
        <p15:guide id="3" pos="458">
          <p15:clr>
            <a:srgbClr val="F26B43"/>
          </p15:clr>
        </p15:guide>
        <p15:guide id="4" pos="7225">
          <p15:clr>
            <a:srgbClr val="F26B43"/>
          </p15:clr>
        </p15:guide>
        <p15:guide id="5" orient="horz" pos="410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 y="0"/>
            <a:ext cx="12196411" cy="6858000"/>
          </a:xfrm>
          <a:prstGeom prst="rect">
            <a:avLst/>
          </a:prstGeom>
        </p:spPr>
      </p:pic>
      <p:sp>
        <p:nvSpPr>
          <p:cNvPr id="2" name="标题占位符 1"/>
          <p:cNvSpPr>
            <a:spLocks noGrp="1"/>
          </p:cNvSpPr>
          <p:nvPr>
            <p:ph type="title"/>
          </p:nvPr>
        </p:nvSpPr>
        <p:spPr>
          <a:xfrm>
            <a:off x="609839" y="275167"/>
            <a:ext cx="10977087" cy="1142999"/>
          </a:xfrm>
          <a:prstGeom prst="rect">
            <a:avLst/>
          </a:prstGeom>
        </p:spPr>
        <p:txBody>
          <a:bodyPr vert="horz" lIns="121944" tIns="60972" rIns="121944" bIns="60972"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839" y="1600202"/>
            <a:ext cx="10977087" cy="4525433"/>
          </a:xfrm>
          <a:prstGeom prst="rect">
            <a:avLst/>
          </a:prstGeom>
        </p:spPr>
        <p:txBody>
          <a:bodyPr vert="horz" lIns="121944" tIns="60972" rIns="121944" bIns="60972"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09839" y="6356353"/>
            <a:ext cx="2845912" cy="366182"/>
          </a:xfrm>
          <a:prstGeom prst="rect">
            <a:avLst/>
          </a:prstGeom>
        </p:spPr>
        <p:txBody>
          <a:bodyPr vert="horz" lIns="121944" tIns="60972" rIns="121944" bIns="60972" rtlCol="0" anchor="ctr"/>
          <a:lstStyle>
            <a:lvl1pPr algn="l">
              <a:defRPr sz="1600">
                <a:solidFill>
                  <a:schemeClr val="tx1"/>
                </a:solidFill>
              </a:defRPr>
            </a:lvl1pPr>
          </a:lstStyle>
          <a:p>
            <a:pPr defTabSz="1219028"/>
            <a:fld id="{1A5B2B23-E5F0-44D7-A9FF-4B8E82156B39}" type="datetimeFigureOut">
              <a:rPr lang="zh-CN" altLang="en-US" smtClean="0">
                <a:solidFill>
                  <a:prstClr val="black"/>
                </a:solidFill>
              </a:rPr>
              <a:pPr defTabSz="1219028"/>
              <a:t>2020/9/1</a:t>
            </a:fld>
            <a:endParaRPr lang="zh-CN" altLang="en-US">
              <a:solidFill>
                <a:prstClr val="black"/>
              </a:solidFill>
            </a:endParaRPr>
          </a:p>
        </p:txBody>
      </p:sp>
      <p:sp>
        <p:nvSpPr>
          <p:cNvPr id="5" name="页脚占位符 4"/>
          <p:cNvSpPr>
            <a:spLocks noGrp="1"/>
          </p:cNvSpPr>
          <p:nvPr>
            <p:ph type="ftr" sz="quarter" idx="3"/>
          </p:nvPr>
        </p:nvSpPr>
        <p:spPr>
          <a:xfrm>
            <a:off x="4167228" y="6356353"/>
            <a:ext cx="3862308" cy="366182"/>
          </a:xfrm>
          <a:prstGeom prst="rect">
            <a:avLst/>
          </a:prstGeom>
        </p:spPr>
        <p:txBody>
          <a:bodyPr vert="horz" lIns="121944" tIns="60972" rIns="121944" bIns="60972" rtlCol="0" anchor="ctr"/>
          <a:lstStyle>
            <a:lvl1pPr algn="ctr">
              <a:defRPr sz="1600">
                <a:solidFill>
                  <a:schemeClr val="tx1"/>
                </a:solidFill>
              </a:defRPr>
            </a:lvl1pPr>
          </a:lstStyle>
          <a:p>
            <a:pPr defTabSz="1219028"/>
            <a:endParaRPr lang="zh-CN" altLang="en-US">
              <a:solidFill>
                <a:prstClr val="black"/>
              </a:solidFill>
            </a:endParaRPr>
          </a:p>
        </p:txBody>
      </p:sp>
      <p:sp>
        <p:nvSpPr>
          <p:cNvPr id="6" name="灯片编号占位符 5"/>
          <p:cNvSpPr>
            <a:spLocks noGrp="1"/>
          </p:cNvSpPr>
          <p:nvPr>
            <p:ph type="sldNum" sz="quarter" idx="4"/>
          </p:nvPr>
        </p:nvSpPr>
        <p:spPr>
          <a:xfrm>
            <a:off x="8741014" y="6356353"/>
            <a:ext cx="2845912" cy="366182"/>
          </a:xfrm>
          <a:prstGeom prst="rect">
            <a:avLst/>
          </a:prstGeom>
        </p:spPr>
        <p:txBody>
          <a:bodyPr vert="horz" lIns="121944" tIns="60972" rIns="121944" bIns="60972" rtlCol="0" anchor="ctr"/>
          <a:lstStyle>
            <a:lvl1pPr algn="r">
              <a:defRPr sz="1600">
                <a:solidFill>
                  <a:schemeClr val="tx1"/>
                </a:solidFill>
              </a:defRPr>
            </a:lvl1pPr>
          </a:lstStyle>
          <a:p>
            <a:pPr defTabSz="1219028"/>
            <a:fld id="{B2563A90-55EF-4D2C-B954-EDF55F24A661}" type="slidenum">
              <a:rPr lang="zh-CN" altLang="en-US" smtClean="0">
                <a:solidFill>
                  <a:prstClr val="black"/>
                </a:solidFill>
              </a:rPr>
              <a:pPr defTabSz="1219028"/>
              <a:t>‹#›</a:t>
            </a:fld>
            <a:endParaRPr lang="zh-CN" altLang="en-US">
              <a:solidFill>
                <a:prstClr val="black"/>
              </a:solidFill>
            </a:endParaRPr>
          </a:p>
        </p:txBody>
      </p:sp>
      <p:sp>
        <p:nvSpPr>
          <p:cNvPr id="8" name="Rectangle 86"/>
          <p:cNvSpPr>
            <a:spLocks noChangeArrowheads="1"/>
          </p:cNvSpPr>
          <p:nvPr userDrawn="1"/>
        </p:nvSpPr>
        <p:spPr bwMode="auto">
          <a:xfrm>
            <a:off x="11843798" y="6324698"/>
            <a:ext cx="328322" cy="426063"/>
          </a:xfrm>
          <a:prstGeom prst="rect">
            <a:avLst/>
          </a:prstGeom>
          <a:noFill/>
          <a:ln w="9525">
            <a:noFill/>
            <a:miter lim="800000"/>
            <a:headEnd/>
            <a:tailEnd/>
          </a:ln>
          <a:effectLst/>
        </p:spPr>
        <p:txBody>
          <a:bodyPr lIns="0" tIns="0" rIns="0" bIns="0"/>
          <a:lstStyle/>
          <a:p>
            <a:pPr defTabSz="987914" eaLnBrk="0" hangingPunct="0">
              <a:lnSpc>
                <a:spcPct val="85000"/>
              </a:lnSpc>
            </a:pPr>
            <a:endParaRPr lang="de-DE" sz="1300" dirty="0">
              <a:solidFill>
                <a:prstClr val="black"/>
              </a:solidFill>
              <a:latin typeface="FrutigerNext LT Light" pitchFamily="34" charset="0"/>
              <a:ea typeface="MS PGothic" pitchFamily="34" charset="-128"/>
            </a:endParaRPr>
          </a:p>
          <a:p>
            <a:pPr defTabSz="987914" eaLnBrk="0" hangingPunct="0">
              <a:lnSpc>
                <a:spcPct val="85000"/>
              </a:lnSpc>
            </a:pPr>
            <a:fld id="{E68EC476-442B-4BB7-9603-F1440C241F3D}" type="slidenum">
              <a:rPr lang="de-DE" sz="1000" smtClean="0">
                <a:solidFill>
                  <a:prstClr val="white">
                    <a:lumMod val="50000"/>
                  </a:prstClr>
                </a:solidFill>
                <a:ea typeface="MS PGothic" pitchFamily="34" charset="-128"/>
                <a:cs typeface="Arial" panose="020B0604020202020204" pitchFamily="34" charset="0"/>
              </a:rPr>
              <a:pPr defTabSz="987914" eaLnBrk="0" hangingPunct="0">
                <a:lnSpc>
                  <a:spcPct val="85000"/>
                </a:lnSpc>
              </a:pPr>
              <a:t>‹#›</a:t>
            </a:fld>
            <a:endParaRPr lang="en-GB" sz="1000" dirty="0">
              <a:solidFill>
                <a:prstClr val="white">
                  <a:lumMod val="50000"/>
                </a:prstClr>
              </a:solidFill>
              <a:ea typeface="MS PGothic" pitchFamily="34" charset="-128"/>
              <a:cs typeface="Arial" panose="020B0604020202020204" pitchFamily="34" charset="0"/>
            </a:endParaRPr>
          </a:p>
        </p:txBody>
      </p:sp>
    </p:spTree>
    <p:extLst>
      <p:ext uri="{BB962C8B-B14F-4D97-AF65-F5344CB8AC3E}">
        <p14:creationId xmlns:p14="http://schemas.microsoft.com/office/powerpoint/2010/main" val="673116273"/>
      </p:ext>
    </p:extLst>
  </p:cSld>
  <p:clrMap bg1="lt1" tx1="dk1" bg2="lt2" tx2="dk2" accent1="accent1" accent2="accent2" accent3="accent3" accent4="accent4" accent5="accent5" accent6="accent6" hlink="hlink" folHlink="folHlink"/>
  <p:sldLayoutIdLst>
    <p:sldLayoutId id="2147483926" r:id="rId1"/>
  </p:sldLayoutIdLst>
  <p:timing>
    <p:tnLst>
      <p:par>
        <p:cTn id="1" dur="indefinite" restart="never" nodeType="tmRoot"/>
      </p:par>
    </p:tnLst>
  </p:timing>
  <p:txStyles>
    <p:titleStyle>
      <a:lvl1pPr algn="ctr" defTabSz="1219200" rtl="0" eaLnBrk="1" latinLnBrk="0" hangingPunct="1">
        <a:spcBef>
          <a:spcPct val="0"/>
        </a:spcBef>
        <a:buNone/>
        <a:defRPr sz="5899"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600" indent="-381000" algn="l" defTabSz="1219200" rtl="0" eaLnBrk="1" latinLnBrk="0" hangingPunct="1">
        <a:spcBef>
          <a:spcPct val="20000"/>
        </a:spcBef>
        <a:buFont typeface="Arial" pitchFamily="34" charset="0"/>
        <a:buChar char="–"/>
        <a:defRPr sz="3699" kern="1200">
          <a:solidFill>
            <a:schemeClr val="tx1"/>
          </a:solidFill>
          <a:latin typeface="+mn-lt"/>
          <a:ea typeface="+mn-ea"/>
          <a:cs typeface="+mn-cs"/>
        </a:defRPr>
      </a:lvl2pPr>
      <a:lvl3pPr marL="1524000" indent="-304800" algn="l" defTabSz="1219200"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600" indent="-304800" algn="l" defTabSz="1219200"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3200" indent="-304800" algn="l" defTabSz="1219200"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800" indent="-304800" algn="l" defTabSz="1219200"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2399" indent="-304800" algn="l" defTabSz="1219200"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1999" indent="-304800" algn="l" defTabSz="1219200"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1599" indent="-304800" algn="l" defTabSz="1219200"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199" algn="l" defTabSz="1219200" rtl="0" eaLnBrk="1" latinLnBrk="0" hangingPunct="1">
        <a:defRPr sz="2400" kern="1200">
          <a:solidFill>
            <a:schemeClr val="tx1"/>
          </a:solidFill>
          <a:latin typeface="+mn-lt"/>
          <a:ea typeface="+mn-ea"/>
          <a:cs typeface="+mn-cs"/>
        </a:defRPr>
      </a:lvl8pPr>
      <a:lvl9pPr marL="4876799" algn="l" defTabSz="121920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AF72FAD7-C8C3-754A-A498-D3A7EC29AB73}"/>
              </a:ext>
            </a:extLst>
          </p:cNvPr>
          <p:cNvSpPr>
            <a:spLocks noGrp="1"/>
          </p:cNvSpPr>
          <p:nvPr>
            <p:ph type="body" idx="1"/>
          </p:nvPr>
        </p:nvSpPr>
        <p:spPr>
          <a:xfrm>
            <a:off x="909309" y="6270651"/>
            <a:ext cx="1982316" cy="153611"/>
          </a:xfrm>
          <a:prstGeom prst="rect">
            <a:avLst/>
          </a:prstGeom>
        </p:spPr>
        <p:txBody>
          <a:bodyPr vert="horz" lIns="0" tIns="0" rIns="0" bIns="0" rtlCol="0">
            <a:noAutofit/>
          </a:bodyPr>
          <a:lstStyle/>
          <a:p>
            <a:pPr lvl="0"/>
            <a:r>
              <a:rPr lang="en-US" dirty="0"/>
              <a:t>Edit Master text styles</a:t>
            </a:r>
          </a:p>
        </p:txBody>
      </p:sp>
    </p:spTree>
    <p:extLst>
      <p:ext uri="{BB962C8B-B14F-4D97-AF65-F5344CB8AC3E}">
        <p14:creationId xmlns:p14="http://schemas.microsoft.com/office/powerpoint/2010/main" val="1651055288"/>
      </p:ext>
    </p:extLst>
  </p:cSld>
  <p:clrMap bg1="lt1" tx1="dk1" bg2="lt2" tx2="dk2" accent1="accent1" accent2="accent2" accent3="accent3" accent4="accent4" accent5="accent5" accent6="accent6" hlink="hlink" folHlink="folHlink"/>
  <p:sldLayoutIdLst>
    <p:sldLayoutId id="2147483928" r:id="rId1"/>
  </p:sldLayoutIdLst>
  <p:hf hdr="0" ftr="0" dt="0"/>
  <p:txStyles>
    <p:titleStyle>
      <a:lvl1pPr algn="l" defTabSz="914400" rtl="0" eaLnBrk="1" latinLnBrk="0" hangingPunct="1">
        <a:lnSpc>
          <a:spcPts val="3440"/>
        </a:lnSpc>
        <a:spcBef>
          <a:spcPct val="0"/>
        </a:spcBef>
        <a:buNone/>
        <a:defRPr sz="3200" kern="1200">
          <a:solidFill>
            <a:schemeClr val="tx1"/>
          </a:solidFill>
          <a:latin typeface="Microsoft YaHei" panose="020B0503020204020204" pitchFamily="34" charset="-122"/>
          <a:ea typeface="Microsoft YaHei" panose="020B0503020204020204" pitchFamily="34" charset="-122"/>
          <a:cs typeface="+mj-cs"/>
        </a:defRPr>
      </a:lvl1pPr>
    </p:titleStyle>
    <p:bodyStyle>
      <a:lvl1pPr marL="0" indent="0" algn="l" defTabSz="914400" rtl="0" eaLnBrk="1" latinLnBrk="0" hangingPunct="1">
        <a:lnSpc>
          <a:spcPct val="100000"/>
        </a:lnSpc>
        <a:spcBef>
          <a:spcPts val="0"/>
        </a:spcBef>
        <a:buFontTx/>
        <a:buNone/>
        <a:defRPr sz="1000" kern="1200">
          <a:solidFill>
            <a:srgbClr val="1D1D1B"/>
          </a:solidFill>
          <a:latin typeface="Arial" panose="020B0604020202020204" pitchFamily="34" charset="0"/>
          <a:ea typeface="Microsoft YaHei" panose="020B0503020204020204" pitchFamily="34" charset="-122"/>
          <a:cs typeface="Arial" panose="020B0604020202020204" pitchFamily="34" charset="0"/>
        </a:defRPr>
      </a:lvl1pPr>
      <a:lvl2pPr marL="457200" indent="0" algn="l" defTabSz="914400"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34">
          <p15:clr>
            <a:srgbClr val="F26B43"/>
          </p15:clr>
        </p15:guide>
        <p15:guide id="2" pos="349">
          <p15:clr>
            <a:srgbClr val="F26B43"/>
          </p15:clr>
        </p15:guide>
        <p15:guide id="3" orient="horz" pos="3838">
          <p15:clr>
            <a:srgbClr val="F26B43"/>
          </p15:clr>
        </p15:guide>
        <p15:guide id="4" orient="horz" pos="278">
          <p15:clr>
            <a:srgbClr val="F26B43"/>
          </p15:clr>
        </p15:guide>
        <p15:guide id="5" orient="horz" pos="754">
          <p15:clr>
            <a:srgbClr val="F26B43"/>
          </p15:clr>
        </p15:guide>
        <p15:guide id="6" orient="horz" pos="913">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 y="-1"/>
            <a:ext cx="12196763" cy="6860679"/>
          </a:xfrm>
          <a:prstGeom prst="rect">
            <a:avLst/>
          </a:prstGeom>
        </p:spPr>
      </p:pic>
      <p:sp>
        <p:nvSpPr>
          <p:cNvPr id="2" name="Title Placeholder 1">
            <a:extLst>
              <a:ext uri="{FF2B5EF4-FFF2-40B4-BE49-F238E27FC236}">
                <a16:creationId xmlns="" xmlns:a16="http://schemas.microsoft.com/office/drawing/2014/main" id="{145F1158-B1AA-8F41-AF0A-FEA0EC1874AC}"/>
              </a:ext>
            </a:extLst>
          </p:cNvPr>
          <p:cNvSpPr>
            <a:spLocks noGrp="1"/>
          </p:cNvSpPr>
          <p:nvPr>
            <p:ph type="title"/>
          </p:nvPr>
        </p:nvSpPr>
        <p:spPr>
          <a:xfrm>
            <a:off x="616573" y="1474269"/>
            <a:ext cx="3984232" cy="2816080"/>
          </a:xfrm>
          <a:prstGeom prst="rect">
            <a:avLst/>
          </a:prstGeom>
        </p:spPr>
        <p:txBody>
          <a:bodyPr vert="horz" lIns="91440" tIns="45720" rIns="91440" bIns="45720" rtlCol="0" anchor="t">
            <a:normAutofit/>
          </a:bodyPr>
          <a:lstStyle/>
          <a:p>
            <a:r>
              <a:rPr lang="en-US" dirty="0"/>
              <a:t>Click to edit Master title style</a:t>
            </a:r>
          </a:p>
        </p:txBody>
      </p:sp>
      <p:sp>
        <p:nvSpPr>
          <p:cNvPr id="5" name="Text Placeholder 1">
            <a:extLst>
              <a:ext uri="{FF2B5EF4-FFF2-40B4-BE49-F238E27FC236}">
                <a16:creationId xmlns="" xmlns:a16="http://schemas.microsoft.com/office/drawing/2014/main" id="{F8FC7CCD-75EB-9C44-BC7D-29679334A8CA}"/>
              </a:ext>
            </a:extLst>
          </p:cNvPr>
          <p:cNvSpPr txBox="1">
            <a:spLocks/>
          </p:cNvSpPr>
          <p:nvPr userDrawn="1"/>
        </p:nvSpPr>
        <p:spPr>
          <a:xfrm>
            <a:off x="7979357" y="2794960"/>
            <a:ext cx="3225168" cy="2029962"/>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65"/>
              </a:lnSpc>
            </a:pPr>
            <a:r>
              <a:rPr kumimoji="1" lang="en-US" altLang="zh-CN" sz="850" b="1" dirty="0" smtClean="0">
                <a:latin typeface="Arial" panose="020B0604020202020204"/>
              </a:rPr>
              <a:t>Copyright©2020 </a:t>
            </a:r>
            <a:r>
              <a:rPr kumimoji="1" lang="en-US" altLang="zh-CN" sz="850" b="1" dirty="0">
                <a:latin typeface="Arial" panose="020B0604020202020204"/>
              </a:rPr>
              <a:t>Huawei Technologies Co., Ltd.</a:t>
            </a:r>
            <a:br>
              <a:rPr kumimoji="1" lang="en-US" altLang="zh-CN" sz="850" b="1" dirty="0">
                <a:latin typeface="Arial" panose="020B0604020202020204"/>
              </a:rPr>
            </a:br>
            <a:r>
              <a:rPr kumimoji="1" lang="en-US" altLang="zh-CN" sz="850" b="1" dirty="0">
                <a:latin typeface="Arial" panose="020B0604020202020204"/>
              </a:rPr>
              <a:t>All Rights Reserved.</a:t>
            </a:r>
            <a:r>
              <a:rPr kumimoji="1" lang="en-US" altLang="zh-CN" sz="779" dirty="0">
                <a:latin typeface="Arial" panose="020B0604020202020204"/>
              </a:rPr>
              <a:t/>
            </a:r>
            <a:br>
              <a:rPr kumimoji="1" lang="en-US" altLang="zh-CN" sz="779" dirty="0">
                <a:latin typeface="Arial" panose="020B0604020202020204"/>
              </a:rPr>
            </a:br>
            <a:r>
              <a:rPr kumimoji="1" lang="en-US" altLang="zh-CN" sz="779" dirty="0">
                <a:latin typeface="Arial" panose="020B0604020202020204"/>
              </a:rPr>
              <a:t/>
            </a:r>
            <a:br>
              <a:rPr kumimoji="1" lang="en-US" altLang="zh-CN" sz="779" dirty="0">
                <a:latin typeface="Arial" panose="020B0604020202020204"/>
              </a:rPr>
            </a:br>
            <a:r>
              <a:rPr kumimoji="1" lang="en-US" altLang="zh-CN" sz="850" dirty="0">
                <a:latin typeface="Arial" panose="020B0604020202020204"/>
                <a:cs typeface="Arial" panose="020B0604020202020204" pitchFamily="34" charset="0"/>
              </a:rPr>
              <a:t>The information in this document may contain predictive </a:t>
            </a:r>
            <a:br>
              <a:rPr kumimoji="1" lang="en-US" altLang="zh-CN" sz="850" dirty="0">
                <a:latin typeface="Arial" panose="020B0604020202020204"/>
                <a:cs typeface="Arial" panose="020B0604020202020204" pitchFamily="34" charset="0"/>
              </a:rPr>
            </a:br>
            <a:r>
              <a:rPr kumimoji="1" lang="en-US" altLang="zh-CN" sz="850" dirty="0">
                <a:latin typeface="Arial" panose="020B0604020202020204"/>
                <a:cs typeface="Arial" panose="020B0604020202020204" pitchFamily="34" charset="0"/>
              </a:rPr>
              <a:t>statements including, without limitation, statements regarding </a:t>
            </a:r>
            <a:br>
              <a:rPr kumimoji="1" lang="en-US" altLang="zh-CN" sz="850" dirty="0">
                <a:latin typeface="Arial" panose="020B0604020202020204"/>
                <a:cs typeface="Arial" panose="020B0604020202020204" pitchFamily="34" charset="0"/>
              </a:rPr>
            </a:br>
            <a:r>
              <a:rPr kumimoji="1" lang="en-US" altLang="zh-CN" sz="850" dirty="0">
                <a:latin typeface="Arial" panose="020B0604020202020204"/>
                <a:cs typeface="Arial" panose="020B0604020202020204" pitchFamily="34" charset="0"/>
              </a:rPr>
              <a:t>the future financial and operating results, future product </a:t>
            </a:r>
            <a:br>
              <a:rPr kumimoji="1" lang="en-US" altLang="zh-CN" sz="850" dirty="0">
                <a:latin typeface="Arial" panose="020B0604020202020204"/>
                <a:cs typeface="Arial" panose="020B0604020202020204" pitchFamily="34" charset="0"/>
              </a:rPr>
            </a:br>
            <a:r>
              <a:rPr kumimoji="1" lang="en-US" altLang="zh-CN" sz="850" dirty="0">
                <a:latin typeface="Arial" panose="020B0604020202020204"/>
                <a:cs typeface="Arial" panose="020B0604020202020204" pitchFamily="34" charset="0"/>
              </a:rPr>
              <a:t>portfolio, new technology, etc. There are a number of factors that </a:t>
            </a:r>
            <a:br>
              <a:rPr kumimoji="1" lang="en-US" altLang="zh-CN" sz="850" dirty="0">
                <a:latin typeface="Arial" panose="020B0604020202020204"/>
                <a:cs typeface="Arial" panose="020B0604020202020204" pitchFamily="34" charset="0"/>
              </a:rPr>
            </a:br>
            <a:r>
              <a:rPr kumimoji="1" lang="en-US" altLang="zh-CN" sz="850" dirty="0">
                <a:latin typeface="Arial" panose="020B0604020202020204"/>
                <a:cs typeface="Arial" panose="020B0604020202020204" pitchFamily="34" charset="0"/>
              </a:rPr>
              <a:t>could cause actual results and developments to differ materially </a:t>
            </a:r>
            <a:br>
              <a:rPr kumimoji="1" lang="en-US" altLang="zh-CN" sz="850" dirty="0">
                <a:latin typeface="Arial" panose="020B0604020202020204"/>
                <a:cs typeface="Arial" panose="020B0604020202020204" pitchFamily="34" charset="0"/>
              </a:rPr>
            </a:br>
            <a:r>
              <a:rPr kumimoji="1" lang="en-US" altLang="zh-CN" sz="850" dirty="0">
                <a:latin typeface="Arial" panose="020B0604020202020204"/>
                <a:cs typeface="Arial" panose="020B0604020202020204" pitchFamily="34" charset="0"/>
              </a:rPr>
              <a:t>from those expressed or implied in the predictive statements. </a:t>
            </a:r>
            <a:br>
              <a:rPr kumimoji="1" lang="en-US" altLang="zh-CN" sz="850" dirty="0">
                <a:latin typeface="Arial" panose="020B0604020202020204"/>
                <a:cs typeface="Arial" panose="020B0604020202020204" pitchFamily="34" charset="0"/>
              </a:rPr>
            </a:br>
            <a:r>
              <a:rPr kumimoji="1" lang="en-US" altLang="zh-CN" sz="850" dirty="0">
                <a:latin typeface="Arial" panose="020B0604020202020204"/>
                <a:cs typeface="Arial" panose="020B0604020202020204" pitchFamily="34" charset="0"/>
              </a:rPr>
              <a:t>Therefore, such information is provided for reference purpose </a:t>
            </a:r>
            <a:br>
              <a:rPr kumimoji="1" lang="en-US" altLang="zh-CN" sz="850" dirty="0">
                <a:latin typeface="Arial" panose="020B0604020202020204"/>
                <a:cs typeface="Arial" panose="020B0604020202020204" pitchFamily="34" charset="0"/>
              </a:rPr>
            </a:br>
            <a:r>
              <a:rPr kumimoji="1" lang="en-US" altLang="zh-CN" sz="850" dirty="0">
                <a:latin typeface="Arial" panose="020B0604020202020204"/>
                <a:cs typeface="Arial" panose="020B0604020202020204" pitchFamily="34" charset="0"/>
              </a:rPr>
              <a:t>only and constitutes neither an offer nor an acceptance. Huawei </a:t>
            </a:r>
            <a:br>
              <a:rPr kumimoji="1" lang="en-US" altLang="zh-CN" sz="850" dirty="0">
                <a:latin typeface="Arial" panose="020B0604020202020204"/>
                <a:cs typeface="Arial" panose="020B0604020202020204" pitchFamily="34" charset="0"/>
              </a:rPr>
            </a:br>
            <a:r>
              <a:rPr kumimoji="1" lang="en-US" altLang="zh-CN" sz="850" dirty="0">
                <a:latin typeface="Arial" panose="020B0604020202020204"/>
                <a:cs typeface="Arial" panose="020B0604020202020204" pitchFamily="34" charset="0"/>
              </a:rPr>
              <a:t>may change the information at any time without notice. </a:t>
            </a:r>
          </a:p>
          <a:p>
            <a:pPr>
              <a:lnSpc>
                <a:spcPts val="1065"/>
              </a:lnSpc>
            </a:pPr>
            <a:endParaRPr kumimoji="1" lang="zh-CN" altLang="en-US" sz="779" dirty="0">
              <a:latin typeface="Arial" panose="020B0604020202020204"/>
            </a:endParaRPr>
          </a:p>
        </p:txBody>
      </p:sp>
      <p:sp>
        <p:nvSpPr>
          <p:cNvPr id="6" name="Subtitle 6">
            <a:extLst>
              <a:ext uri="{FF2B5EF4-FFF2-40B4-BE49-F238E27FC236}">
                <a16:creationId xmlns="" xmlns:a16="http://schemas.microsoft.com/office/drawing/2014/main" id="{12B8F806-ABD5-064C-8793-5E22C72554FD}"/>
              </a:ext>
            </a:extLst>
          </p:cNvPr>
          <p:cNvSpPr txBox="1">
            <a:spLocks/>
          </p:cNvSpPr>
          <p:nvPr userDrawn="1"/>
        </p:nvSpPr>
        <p:spPr>
          <a:xfrm>
            <a:off x="7987276" y="1631849"/>
            <a:ext cx="3477701" cy="491114"/>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681"/>
              </a:lnSpc>
              <a:spcBef>
                <a:spcPts val="0"/>
              </a:spcBef>
            </a:pPr>
            <a:r>
              <a:rPr kumimoji="1" lang="zh-CN" altLang="en-US" sz="1300" dirty="0">
                <a:latin typeface="Microsoft YaHei" charset="-122"/>
                <a:ea typeface="Microsoft YaHei" charset="-122"/>
                <a:cs typeface="Microsoft YaHei" charset="-122"/>
              </a:rPr>
              <a:t>把数字世界带入每个人、每个家庭、</a:t>
            </a:r>
            <a:r>
              <a:rPr kumimoji="1" lang="en-US" altLang="zh-CN" sz="1300" dirty="0">
                <a:latin typeface="Microsoft YaHei" charset="-122"/>
                <a:ea typeface="Microsoft YaHei" charset="-122"/>
                <a:cs typeface="Microsoft YaHei" charset="-122"/>
              </a:rPr>
              <a:t/>
            </a:r>
            <a:br>
              <a:rPr kumimoji="1" lang="en-US" altLang="zh-CN" sz="1300" dirty="0">
                <a:latin typeface="Microsoft YaHei" charset="-122"/>
                <a:ea typeface="Microsoft YaHei" charset="-122"/>
                <a:cs typeface="Microsoft YaHei" charset="-122"/>
              </a:rPr>
            </a:br>
            <a:r>
              <a:rPr kumimoji="1" lang="zh-CN" altLang="en-US" sz="1300" dirty="0">
                <a:latin typeface="Microsoft YaHei" charset="-122"/>
                <a:ea typeface="Microsoft YaHei" charset="-122"/>
                <a:cs typeface="Microsoft YaHei" charset="-122"/>
              </a:rPr>
              <a:t>每个组织，构建万物互联的智能世界。</a:t>
            </a:r>
          </a:p>
        </p:txBody>
      </p:sp>
      <p:sp>
        <p:nvSpPr>
          <p:cNvPr id="7" name="Subtitle 6">
            <a:extLst>
              <a:ext uri="{FF2B5EF4-FFF2-40B4-BE49-F238E27FC236}">
                <a16:creationId xmlns="" xmlns:a16="http://schemas.microsoft.com/office/drawing/2014/main" id="{F1235B6F-D691-2C40-93D4-EC5427ADDFB0}"/>
              </a:ext>
            </a:extLst>
          </p:cNvPr>
          <p:cNvSpPr txBox="1">
            <a:spLocks/>
          </p:cNvSpPr>
          <p:nvPr userDrawn="1"/>
        </p:nvSpPr>
        <p:spPr>
          <a:xfrm>
            <a:off x="7977672" y="2106124"/>
            <a:ext cx="3481833" cy="58280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icrosoft YaHei" panose="020B0503020204020204" pitchFamily="34" charset="-122"/>
                <a:ea typeface="Microsoft YaHei" panose="020B0503020204020204" pitchFamily="34" charset="-122"/>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94"/>
              </a:lnSpc>
            </a:pPr>
            <a:r>
              <a:rPr kumimoji="1" lang="en-US" altLang="zh-CN" sz="1200" dirty="0">
                <a:solidFill>
                  <a:srgbClr val="FFFFFF"/>
                </a:solidFill>
                <a:latin typeface="Arial" panose="020B0604020202020204"/>
                <a:cs typeface="Arial" panose="020B0604020202020204" pitchFamily="34" charset="0"/>
              </a:rPr>
              <a:t>Bring digital to every person, </a:t>
            </a:r>
            <a:r>
              <a:rPr kumimoji="1" lang="en-US" altLang="zh-CN" sz="1200" dirty="0" smtClean="0">
                <a:solidFill>
                  <a:srgbClr val="FFFFFF"/>
                </a:solidFill>
                <a:latin typeface="Arial" panose="020B0604020202020204"/>
                <a:cs typeface="Arial" panose="020B0604020202020204" pitchFamily="34" charset="0"/>
              </a:rPr>
              <a:t>home </a:t>
            </a:r>
            <a:r>
              <a:rPr kumimoji="1" lang="en-US" altLang="zh-CN" sz="1200" dirty="0">
                <a:solidFill>
                  <a:srgbClr val="FFFFFF"/>
                </a:solidFill>
                <a:latin typeface="Arial" panose="020B0604020202020204"/>
                <a:cs typeface="Arial" panose="020B0604020202020204" pitchFamily="34" charset="0"/>
              </a:rPr>
              <a:t>and </a:t>
            </a:r>
            <a:br>
              <a:rPr kumimoji="1" lang="en-US" altLang="zh-CN" sz="1200" dirty="0">
                <a:solidFill>
                  <a:srgbClr val="FFFFFF"/>
                </a:solidFill>
                <a:latin typeface="Arial" panose="020B0604020202020204"/>
                <a:cs typeface="Arial" panose="020B0604020202020204" pitchFamily="34" charset="0"/>
              </a:rPr>
            </a:br>
            <a:r>
              <a:rPr kumimoji="1" lang="en-US" altLang="zh-CN" sz="1200" dirty="0">
                <a:solidFill>
                  <a:srgbClr val="FFFFFF"/>
                </a:solidFill>
                <a:latin typeface="Arial" panose="020B0604020202020204"/>
                <a:cs typeface="Arial" panose="020B0604020202020204" pitchFamily="34" charset="0"/>
              </a:rPr>
              <a:t>organization for a fully connected, </a:t>
            </a:r>
            <a:br>
              <a:rPr kumimoji="1" lang="en-US" altLang="zh-CN" sz="1200" dirty="0">
                <a:solidFill>
                  <a:srgbClr val="FFFFFF"/>
                </a:solidFill>
                <a:latin typeface="Arial" panose="020B0604020202020204"/>
                <a:cs typeface="Arial" panose="020B0604020202020204" pitchFamily="34" charset="0"/>
              </a:rPr>
            </a:br>
            <a:r>
              <a:rPr kumimoji="1" lang="en-US" altLang="zh-CN" sz="1200" dirty="0">
                <a:solidFill>
                  <a:srgbClr val="FFFFFF"/>
                </a:solidFill>
                <a:latin typeface="Arial" panose="020B0604020202020204"/>
                <a:cs typeface="Arial" panose="020B0604020202020204" pitchFamily="34" charset="0"/>
              </a:rPr>
              <a:t>intelligent world.</a:t>
            </a:r>
            <a:endParaRPr kumimoji="1" lang="zh-CN" altLang="en-US" sz="1200" dirty="0">
              <a:solidFill>
                <a:srgbClr val="FFFFFF"/>
              </a:solidFill>
              <a:latin typeface="Arial" panose="020B0604020202020204"/>
              <a:ea typeface="Microsoft YaHei" charset="-122"/>
              <a:cs typeface="Microsoft YaHei" charset="-122"/>
            </a:endParaRPr>
          </a:p>
        </p:txBody>
      </p:sp>
      <p:pic>
        <p:nvPicPr>
          <p:cNvPr id="9" name="Picture 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976126" y="5232931"/>
            <a:ext cx="1857818" cy="407246"/>
          </a:xfrm>
          <a:prstGeom prst="rect">
            <a:avLst/>
          </a:prstGeom>
        </p:spPr>
      </p:pic>
    </p:spTree>
    <p:extLst>
      <p:ext uri="{BB962C8B-B14F-4D97-AF65-F5344CB8AC3E}">
        <p14:creationId xmlns:p14="http://schemas.microsoft.com/office/powerpoint/2010/main" val="2722543866"/>
      </p:ext>
    </p:extLst>
  </p:cSld>
  <p:clrMap bg1="lt1" tx1="dk1" bg2="lt2" tx2="dk2" accent1="accent1" accent2="accent2" accent3="accent3" accent4="accent4" accent5="accent5" accent6="accent6" hlink="hlink" folHlink="folHlink"/>
  <p:sldLayoutIdLst>
    <p:sldLayoutId id="2147483930" r:id="rId1"/>
    <p:sldLayoutId id="2147483931" r:id="rId2"/>
  </p:sldLayoutIdLst>
  <p:timing>
    <p:tnLst>
      <p:par>
        <p:cTn id="1" dur="indefinite" restart="never" nodeType="tmRoot"/>
      </p:par>
    </p:tnLst>
  </p:timing>
  <p:hf hdr="0" ftr="0" dt="0"/>
  <p:txStyles>
    <p:titleStyle>
      <a:lvl1pPr algn="l" defTabSz="1187798" rtl="0" eaLnBrk="1" latinLnBrk="0" hangingPunct="1">
        <a:lnSpc>
          <a:spcPct val="90000"/>
        </a:lnSpc>
        <a:spcBef>
          <a:spcPct val="0"/>
        </a:spcBef>
        <a:buNone/>
        <a:defRPr sz="5000" b="0" kern="1200">
          <a:solidFill>
            <a:srgbClr val="FFFFFF"/>
          </a:solidFill>
          <a:latin typeface="Arial" panose="020B0604020202020204" pitchFamily="34" charset="0"/>
          <a:ea typeface="Microsoft YaHei" panose="020B0503020204020204" pitchFamily="34" charset="-122"/>
          <a:cs typeface="Arial" panose="020B0604020202020204" pitchFamily="34" charset="0"/>
        </a:defRPr>
      </a:lvl1pPr>
    </p:titleStyle>
    <p:bodyStyle>
      <a:lvl1pPr marL="0" indent="0" algn="l" defTabSz="1187798" rtl="0" eaLnBrk="1" latinLnBrk="0" hangingPunct="1">
        <a:lnSpc>
          <a:spcPct val="90000"/>
        </a:lnSpc>
        <a:spcBef>
          <a:spcPts val="1299"/>
        </a:spcBef>
        <a:buFont typeface="Arial" panose="020B0604020202020204" pitchFamily="34" charset="0"/>
        <a:buNone/>
        <a:defRPr sz="1819" kern="1200">
          <a:solidFill>
            <a:srgbClr val="FFFFFF"/>
          </a:solidFill>
          <a:latin typeface="Microsoft YaHei" panose="020B0503020204020204" pitchFamily="34" charset="-122"/>
          <a:ea typeface="Microsoft YaHei" panose="020B0503020204020204" pitchFamily="34" charset="-122"/>
          <a:cs typeface="+mn-cs"/>
        </a:defRPr>
      </a:lvl1pPr>
      <a:lvl2pPr marL="593900" indent="0" algn="l" defTabSz="1187798" rtl="0" eaLnBrk="1" latinLnBrk="0" hangingPunct="1">
        <a:lnSpc>
          <a:spcPct val="90000"/>
        </a:lnSpc>
        <a:spcBef>
          <a:spcPts val="650"/>
        </a:spcBef>
        <a:buFont typeface="Arial" panose="020B0604020202020204" pitchFamily="34" charset="0"/>
        <a:buNone/>
        <a:defRPr sz="3118" kern="1200">
          <a:solidFill>
            <a:schemeClr val="tx1"/>
          </a:solidFill>
          <a:latin typeface="+mn-lt"/>
          <a:ea typeface="+mn-ea"/>
          <a:cs typeface="+mn-cs"/>
        </a:defRPr>
      </a:lvl2pPr>
      <a:lvl3pPr marL="1187798" indent="0" algn="l" defTabSz="1187798" rtl="0" eaLnBrk="1" latinLnBrk="0" hangingPunct="1">
        <a:lnSpc>
          <a:spcPct val="90000"/>
        </a:lnSpc>
        <a:spcBef>
          <a:spcPts val="650"/>
        </a:spcBef>
        <a:buFont typeface="Arial" panose="020B0604020202020204" pitchFamily="34" charset="0"/>
        <a:buNone/>
        <a:defRPr sz="2598" kern="1200">
          <a:solidFill>
            <a:schemeClr val="tx1"/>
          </a:solidFill>
          <a:latin typeface="+mn-lt"/>
          <a:ea typeface="+mn-ea"/>
          <a:cs typeface="+mn-cs"/>
        </a:defRPr>
      </a:lvl3pPr>
      <a:lvl4pPr marL="1781699" indent="0" algn="l" defTabSz="1187798" rtl="0" eaLnBrk="1" latinLnBrk="0" hangingPunct="1">
        <a:lnSpc>
          <a:spcPct val="90000"/>
        </a:lnSpc>
        <a:spcBef>
          <a:spcPts val="650"/>
        </a:spcBef>
        <a:buFont typeface="Arial" panose="020B0604020202020204" pitchFamily="34" charset="0"/>
        <a:buNone/>
        <a:defRPr sz="2338" kern="1200">
          <a:solidFill>
            <a:schemeClr val="tx1"/>
          </a:solidFill>
          <a:latin typeface="+mn-lt"/>
          <a:ea typeface="+mn-ea"/>
          <a:cs typeface="+mn-cs"/>
        </a:defRPr>
      </a:lvl4pPr>
      <a:lvl5pPr marL="2375598" indent="0" algn="l" defTabSz="1187798" rtl="0" eaLnBrk="1" latinLnBrk="0" hangingPunct="1">
        <a:lnSpc>
          <a:spcPct val="90000"/>
        </a:lnSpc>
        <a:spcBef>
          <a:spcPts val="650"/>
        </a:spcBef>
        <a:buFont typeface="Arial" panose="020B0604020202020204" pitchFamily="34" charset="0"/>
        <a:buNone/>
        <a:defRPr sz="2338" kern="120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p:bodyStyle>
    <p:otherStyle>
      <a:defPPr>
        <a:defRPr lang="en-US"/>
      </a:defPPr>
      <a:lvl1pPr marL="0" algn="l" defTabSz="1187798" rtl="0" eaLnBrk="1" latinLnBrk="0" hangingPunct="1">
        <a:defRPr sz="2338" kern="1200">
          <a:solidFill>
            <a:schemeClr val="tx1"/>
          </a:solidFill>
          <a:latin typeface="+mn-lt"/>
          <a:ea typeface="+mn-ea"/>
          <a:cs typeface="+mn-cs"/>
        </a:defRPr>
      </a:lvl1pPr>
      <a:lvl2pPr marL="593900" algn="l" defTabSz="1187798" rtl="0" eaLnBrk="1" latinLnBrk="0" hangingPunct="1">
        <a:defRPr sz="2338" kern="1200">
          <a:solidFill>
            <a:schemeClr val="tx1"/>
          </a:solidFill>
          <a:latin typeface="+mn-lt"/>
          <a:ea typeface="+mn-ea"/>
          <a:cs typeface="+mn-cs"/>
        </a:defRPr>
      </a:lvl2pPr>
      <a:lvl3pPr marL="1187798" algn="l" defTabSz="1187798" rtl="0" eaLnBrk="1" latinLnBrk="0" hangingPunct="1">
        <a:defRPr sz="2338" kern="1200">
          <a:solidFill>
            <a:schemeClr val="tx1"/>
          </a:solidFill>
          <a:latin typeface="+mn-lt"/>
          <a:ea typeface="+mn-ea"/>
          <a:cs typeface="+mn-cs"/>
        </a:defRPr>
      </a:lvl3pPr>
      <a:lvl4pPr marL="1781699" algn="l" defTabSz="1187798" rtl="0" eaLnBrk="1" latinLnBrk="0" hangingPunct="1">
        <a:defRPr sz="2338" kern="1200">
          <a:solidFill>
            <a:schemeClr val="tx1"/>
          </a:solidFill>
          <a:latin typeface="+mn-lt"/>
          <a:ea typeface="+mn-ea"/>
          <a:cs typeface="+mn-cs"/>
        </a:defRPr>
      </a:lvl4pPr>
      <a:lvl5pPr marL="2375598" algn="l" defTabSz="1187798" rtl="0" eaLnBrk="1" latinLnBrk="0" hangingPunct="1">
        <a:defRPr sz="2338" kern="1200">
          <a:solidFill>
            <a:schemeClr val="tx1"/>
          </a:solidFill>
          <a:latin typeface="+mn-lt"/>
          <a:ea typeface="+mn-ea"/>
          <a:cs typeface="+mn-cs"/>
        </a:defRPr>
      </a:lvl5pPr>
      <a:lvl6pPr marL="2969497" algn="l" defTabSz="1187798" rtl="0" eaLnBrk="1" latinLnBrk="0" hangingPunct="1">
        <a:defRPr sz="2338" kern="1200">
          <a:solidFill>
            <a:schemeClr val="tx1"/>
          </a:solidFill>
          <a:latin typeface="+mn-lt"/>
          <a:ea typeface="+mn-ea"/>
          <a:cs typeface="+mn-cs"/>
        </a:defRPr>
      </a:lvl6pPr>
      <a:lvl7pPr marL="3563396" algn="l" defTabSz="1187798" rtl="0" eaLnBrk="1" latinLnBrk="0" hangingPunct="1">
        <a:defRPr sz="2338" kern="1200">
          <a:solidFill>
            <a:schemeClr val="tx1"/>
          </a:solidFill>
          <a:latin typeface="+mn-lt"/>
          <a:ea typeface="+mn-ea"/>
          <a:cs typeface="+mn-cs"/>
        </a:defRPr>
      </a:lvl7pPr>
      <a:lvl8pPr marL="4157297" algn="l" defTabSz="1187798" rtl="0" eaLnBrk="1" latinLnBrk="0" hangingPunct="1">
        <a:defRPr sz="2338" kern="1200">
          <a:solidFill>
            <a:schemeClr val="tx1"/>
          </a:solidFill>
          <a:latin typeface="+mn-lt"/>
          <a:ea typeface="+mn-ea"/>
          <a:cs typeface="+mn-cs"/>
        </a:defRPr>
      </a:lvl8pPr>
      <a:lvl9pPr marL="4751195" algn="l" defTabSz="1187798" rtl="0" eaLnBrk="1" latinLnBrk="0" hangingPunct="1">
        <a:defRPr sz="233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1">
          <p15:clr>
            <a:srgbClr val="F26B43"/>
          </p15:clr>
        </p15:guide>
        <p15:guide id="2" pos="3842">
          <p15:clr>
            <a:srgbClr val="F26B43"/>
          </p15:clr>
        </p15:guide>
        <p15:guide id="3" pos="458">
          <p15:clr>
            <a:srgbClr val="F26B43"/>
          </p15:clr>
        </p15:guide>
        <p15:guide id="4" pos="721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4" name="组合 2"/>
          <p:cNvGrpSpPr/>
          <p:nvPr/>
        </p:nvGrpSpPr>
        <p:grpSpPr>
          <a:xfrm>
            <a:off x="0" y="-9439"/>
            <a:ext cx="12454014" cy="6893879"/>
            <a:chOff x="-257251" y="0"/>
            <a:chExt cx="12454014" cy="6893879"/>
          </a:xfrm>
        </p:grpSpPr>
        <p:pic>
          <p:nvPicPr>
            <p:cNvPr id="325" name="hellorf_2235220464.jpg" descr="hellorf_2235220464.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57251" y="1588"/>
              <a:ext cx="12454014" cy="6858000"/>
            </a:xfrm>
            <a:prstGeom prst="rect">
              <a:avLst/>
            </a:prstGeom>
            <a:ln w="12700">
              <a:miter lim="400000"/>
            </a:ln>
          </p:spPr>
        </p:pic>
        <p:sp>
          <p:nvSpPr>
            <p:cNvPr id="326" name="矩形 24"/>
            <p:cNvSpPr/>
            <p:nvPr/>
          </p:nvSpPr>
          <p:spPr>
            <a:xfrm>
              <a:off x="-257251" y="0"/>
              <a:ext cx="12454014" cy="6893879"/>
            </a:xfrm>
            <a:prstGeom prst="rect">
              <a:avLst/>
            </a:prstGeom>
            <a:solidFill>
              <a:schemeClr val="bg1">
                <a:lumMod val="5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Subtitle 1">
            <a:extLst>
              <a:ext uri="{FF2B5EF4-FFF2-40B4-BE49-F238E27FC236}">
                <a16:creationId xmlns="" xmlns:a16="http://schemas.microsoft.com/office/drawing/2014/main" id="{C6ADB1D9-336D-594D-9418-4BC486843D21}"/>
              </a:ext>
            </a:extLst>
          </p:cNvPr>
          <p:cNvSpPr txBox="1">
            <a:spLocks/>
          </p:cNvSpPr>
          <p:nvPr/>
        </p:nvSpPr>
        <p:spPr>
          <a:xfrm>
            <a:off x="437415" y="408498"/>
            <a:ext cx="11375723" cy="603504"/>
          </a:xfrm>
          <a:prstGeom prst="rect">
            <a:avLst/>
          </a:prstGeom>
        </p:spPr>
        <p:txBody>
          <a:bodyPr lIns="0" tIns="0" rIns="0" bIns="0" anchor="ctr" anchorCtr="0">
            <a:normAutofit/>
          </a:bodyPr>
          <a:lstStyle>
            <a:lvl1pPr marL="0" indent="0" algn="l" defTabSz="1187798" rtl="0" eaLnBrk="1" latinLnBrk="0" hangingPunct="1">
              <a:lnSpc>
                <a:spcPts val="3430"/>
              </a:lnSpc>
              <a:spcBef>
                <a:spcPts val="0"/>
              </a:spcBef>
              <a:buFont typeface="Arial" panose="020B0604020202020204" pitchFamily="34" charset="0"/>
              <a:buNone/>
              <a:defRPr sz="3200" kern="1200" baseline="0">
                <a:solidFill>
                  <a:schemeClr val="tx1"/>
                </a:solidFill>
                <a:latin typeface="Microsoft YaHei" panose="020B0503020204020204" pitchFamily="34" charset="-122"/>
                <a:ea typeface="Microsoft YaHei" panose="020B0503020204020204" pitchFamily="34" charset="-122"/>
                <a:cs typeface="+mn-cs"/>
              </a:defRPr>
            </a:lvl1pPr>
            <a:lvl2pPr marL="593900" indent="0" algn="ctr" defTabSz="1187798" rtl="0" eaLnBrk="1" latinLnBrk="0" hangingPunct="1">
              <a:lnSpc>
                <a:spcPct val="90000"/>
              </a:lnSpc>
              <a:spcBef>
                <a:spcPts val="650"/>
              </a:spcBef>
              <a:buFont typeface="Arial" panose="020B0604020202020204" pitchFamily="34" charset="0"/>
              <a:buNone/>
              <a:defRPr sz="2598" kern="1200">
                <a:solidFill>
                  <a:schemeClr val="tx1"/>
                </a:solidFill>
                <a:latin typeface="+mn-lt"/>
                <a:ea typeface="+mn-ea"/>
                <a:cs typeface="+mn-cs"/>
              </a:defRPr>
            </a:lvl2pPr>
            <a:lvl3pPr marL="1187798" indent="0" algn="ctr" defTabSz="1187798" rtl="0" eaLnBrk="1" latinLnBrk="0" hangingPunct="1">
              <a:lnSpc>
                <a:spcPct val="90000"/>
              </a:lnSpc>
              <a:spcBef>
                <a:spcPts val="650"/>
              </a:spcBef>
              <a:buFont typeface="Arial" panose="020B0604020202020204" pitchFamily="34" charset="0"/>
              <a:buNone/>
              <a:defRPr sz="2338" kern="1200">
                <a:solidFill>
                  <a:schemeClr val="tx1"/>
                </a:solidFill>
                <a:latin typeface="+mn-lt"/>
                <a:ea typeface="+mn-ea"/>
                <a:cs typeface="+mn-cs"/>
              </a:defRPr>
            </a:lvl3pPr>
            <a:lvl4pPr marL="1781699"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4pPr>
            <a:lvl5pPr marL="2375598"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5pPr>
            <a:lvl6pPr marL="2969497"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6pPr>
            <a:lvl7pPr marL="3563396"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7pPr>
            <a:lvl8pPr marL="4157297"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8pPr>
            <a:lvl9pPr marL="4751195"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9pPr>
          </a:lstStyle>
          <a:p>
            <a:r>
              <a:rPr lang="en-US" altLang="zh-CN" sz="2800" b="1" dirty="0" smtClean="0">
                <a:solidFill>
                  <a:schemeClr val="tx2"/>
                </a:solidFill>
              </a:rPr>
              <a:t>Huawei IP GALA 3.0 is Coming!</a:t>
            </a:r>
            <a:endParaRPr lang="zh-CN" altLang="en-US" sz="2800" b="1" dirty="0">
              <a:solidFill>
                <a:schemeClr val="tx2"/>
              </a:solidFill>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688" y="3813721"/>
            <a:ext cx="2934315" cy="1837508"/>
          </a:xfrm>
          <a:prstGeom prst="rect">
            <a:avLst/>
          </a:prstGeom>
        </p:spPr>
      </p:pic>
      <p:sp>
        <p:nvSpPr>
          <p:cNvPr id="7" name="Rectangle 6"/>
          <p:cNvSpPr/>
          <p:nvPr/>
        </p:nvSpPr>
        <p:spPr>
          <a:xfrm>
            <a:off x="570389" y="2670221"/>
            <a:ext cx="2699649" cy="830997"/>
          </a:xfrm>
          <a:prstGeom prst="rect">
            <a:avLst/>
          </a:prstGeom>
        </p:spPr>
        <p:txBody>
          <a:bodyPr wrap="square">
            <a:spAutoFit/>
          </a:bodyPr>
          <a:lstStyle/>
          <a:p>
            <a:pPr algn="ctr">
              <a:lnSpc>
                <a:spcPct val="150000"/>
              </a:lnSpc>
              <a:spcAft>
                <a:spcPts val="0"/>
              </a:spcAft>
            </a:pPr>
            <a:r>
              <a:rPr lang="en-US" altLang="zh-CN" dirty="0" smtClean="0">
                <a:latin typeface="Calibri" panose="020F0502020204030204" pitchFamily="34" charset="0"/>
                <a:ea typeface="宋体" panose="02010600030101010101" pitchFamily="2" charset="-122"/>
              </a:rPr>
              <a:t> </a:t>
            </a:r>
            <a:r>
              <a:rPr lang="en-US" altLang="zh-CN" dirty="0" smtClean="0">
                <a:solidFill>
                  <a:schemeClr val="tx2"/>
                </a:solidFill>
                <a:latin typeface="Calibri" panose="020F0502020204030204" pitchFamily="34" charset="0"/>
                <a:ea typeface="宋体" panose="02010600030101010101" pitchFamily="2" charset="-122"/>
              </a:rPr>
              <a:t>IP GALA </a:t>
            </a:r>
            <a:r>
              <a:rPr lang="en-US" altLang="zh-CN" b="1" dirty="0" smtClean="0">
                <a:solidFill>
                  <a:schemeClr val="tx2"/>
                </a:solidFill>
                <a:latin typeface="Calibri" panose="020F0502020204030204" pitchFamily="34" charset="0"/>
                <a:ea typeface="宋体" panose="02010600030101010101" pitchFamily="2" charset="-122"/>
              </a:rPr>
              <a:t>1.0 </a:t>
            </a:r>
          </a:p>
          <a:p>
            <a:pPr algn="ctr">
              <a:lnSpc>
                <a:spcPct val="150000"/>
              </a:lnSpc>
              <a:spcAft>
                <a:spcPts val="0"/>
              </a:spcAft>
            </a:pPr>
            <a:r>
              <a:rPr lang="en-US" altLang="zh-CN" sz="1400" dirty="0" smtClean="0">
                <a:solidFill>
                  <a:schemeClr val="tx2"/>
                </a:solidFill>
                <a:effectLst/>
                <a:latin typeface="Calibri" panose="020F0502020204030204" pitchFamily="34" charset="0"/>
                <a:ea typeface="宋体" panose="02010600030101010101" pitchFamily="2" charset="-122"/>
              </a:rPr>
              <a:t>Participants: </a:t>
            </a:r>
            <a:r>
              <a:rPr lang="en-US" altLang="zh-CN" sz="1400" b="1" dirty="0" smtClean="0">
                <a:solidFill>
                  <a:srgbClr val="FFFF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150+</a:t>
            </a:r>
            <a:endParaRPr lang="zh-CN" altLang="zh-CN" sz="1400" b="1" dirty="0">
              <a:solidFill>
                <a:srgbClr val="FFFF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endParaRP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9047" y="2895576"/>
            <a:ext cx="1924792" cy="1211284"/>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66394" y="2895577"/>
            <a:ext cx="1924792" cy="1211284"/>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66394" y="4439945"/>
            <a:ext cx="1924792" cy="1211284"/>
          </a:xfrm>
          <a:prstGeom prst="rect">
            <a:avLst/>
          </a:prstGeom>
        </p:spPr>
      </p:pic>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99049" y="4448547"/>
            <a:ext cx="1924790" cy="1203544"/>
          </a:xfrm>
          <a:prstGeom prst="rect">
            <a:avLst/>
          </a:prstGeom>
        </p:spPr>
      </p:pic>
      <p:sp>
        <p:nvSpPr>
          <p:cNvPr id="12" name="Rectangle 11"/>
          <p:cNvSpPr/>
          <p:nvPr/>
        </p:nvSpPr>
        <p:spPr>
          <a:xfrm>
            <a:off x="4494786" y="1776174"/>
            <a:ext cx="2699649" cy="830997"/>
          </a:xfrm>
          <a:prstGeom prst="rect">
            <a:avLst/>
          </a:prstGeom>
        </p:spPr>
        <p:txBody>
          <a:bodyPr wrap="square">
            <a:spAutoFit/>
          </a:bodyPr>
          <a:lstStyle/>
          <a:p>
            <a:pPr algn="ctr">
              <a:lnSpc>
                <a:spcPct val="150000"/>
              </a:lnSpc>
              <a:spcAft>
                <a:spcPts val="0"/>
              </a:spcAft>
            </a:pPr>
            <a:r>
              <a:rPr lang="en-US" altLang="zh-CN" dirty="0" smtClean="0">
                <a:latin typeface="Calibri" panose="020F0502020204030204" pitchFamily="34" charset="0"/>
                <a:ea typeface="宋体" panose="02010600030101010101" pitchFamily="2" charset="-122"/>
              </a:rPr>
              <a:t> </a:t>
            </a:r>
            <a:r>
              <a:rPr lang="en-US" altLang="zh-CN" dirty="0" smtClean="0">
                <a:solidFill>
                  <a:schemeClr val="tx2"/>
                </a:solidFill>
                <a:latin typeface="Calibri" panose="020F0502020204030204" pitchFamily="34" charset="0"/>
                <a:ea typeface="宋体" panose="02010600030101010101" pitchFamily="2" charset="-122"/>
              </a:rPr>
              <a:t>IP GALA </a:t>
            </a:r>
            <a:r>
              <a:rPr lang="en-US" altLang="zh-CN" b="1" dirty="0" smtClean="0">
                <a:solidFill>
                  <a:schemeClr val="tx2"/>
                </a:solidFill>
                <a:latin typeface="Calibri" panose="020F0502020204030204" pitchFamily="34" charset="0"/>
                <a:ea typeface="宋体" panose="02010600030101010101" pitchFamily="2" charset="-122"/>
              </a:rPr>
              <a:t>2.0</a:t>
            </a:r>
          </a:p>
          <a:p>
            <a:pPr algn="ctr">
              <a:lnSpc>
                <a:spcPct val="150000"/>
              </a:lnSpc>
              <a:spcAft>
                <a:spcPts val="0"/>
              </a:spcAft>
            </a:pPr>
            <a:r>
              <a:rPr lang="en-US" altLang="zh-CN" sz="1400" dirty="0" smtClean="0">
                <a:solidFill>
                  <a:schemeClr val="tx2"/>
                </a:solidFill>
                <a:effectLst/>
                <a:latin typeface="Calibri" panose="020F0502020204030204" pitchFamily="34" charset="0"/>
                <a:ea typeface="宋体" panose="02010600030101010101" pitchFamily="2" charset="-122"/>
              </a:rPr>
              <a:t>Participants: </a:t>
            </a:r>
            <a:r>
              <a:rPr lang="en-US" altLang="zh-CN" sz="1400" b="1" dirty="0" smtClean="0">
                <a:solidFill>
                  <a:srgbClr val="FFFF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500+</a:t>
            </a:r>
            <a:endParaRPr lang="zh-CN" altLang="zh-CN" sz="1400" b="1" dirty="0">
              <a:solidFill>
                <a:srgbClr val="FFFF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endParaRPr>
          </a:p>
        </p:txBody>
      </p:sp>
      <p:cxnSp>
        <p:nvCxnSpPr>
          <p:cNvPr id="14" name="Straight Arrow Connector 13"/>
          <p:cNvCxnSpPr/>
          <p:nvPr/>
        </p:nvCxnSpPr>
        <p:spPr>
          <a:xfrm>
            <a:off x="403679" y="5869579"/>
            <a:ext cx="11370301"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545832" y="5879319"/>
            <a:ext cx="708254" cy="382092"/>
          </a:xfrm>
          <a:prstGeom prst="rect">
            <a:avLst/>
          </a:prstGeom>
        </p:spPr>
        <p:txBody>
          <a:bodyPr wrap="square">
            <a:spAutoFit/>
          </a:bodyPr>
          <a:lstStyle/>
          <a:p>
            <a:pPr algn="ctr">
              <a:lnSpc>
                <a:spcPct val="150000"/>
              </a:lnSpc>
              <a:spcAft>
                <a:spcPts val="0"/>
              </a:spcAft>
            </a:pPr>
            <a:r>
              <a:rPr lang="en-US" altLang="zh-CN" sz="1400" b="1" i="1" dirty="0" smtClean="0">
                <a:solidFill>
                  <a:srgbClr val="FFC000"/>
                </a:solidFill>
                <a:latin typeface="Calibri" panose="020F0502020204030204" pitchFamily="34" charset="0"/>
                <a:ea typeface="宋体" panose="02010600030101010101" pitchFamily="2" charset="-122"/>
              </a:rPr>
              <a:t>2018</a:t>
            </a:r>
            <a:endParaRPr lang="zh-CN" altLang="zh-CN" sz="1100"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endParaRPr>
          </a:p>
        </p:txBody>
      </p:sp>
      <p:sp>
        <p:nvSpPr>
          <p:cNvPr id="16" name="Rectangle 15"/>
          <p:cNvSpPr/>
          <p:nvPr/>
        </p:nvSpPr>
        <p:spPr>
          <a:xfrm>
            <a:off x="5572036" y="5882191"/>
            <a:ext cx="708254" cy="382092"/>
          </a:xfrm>
          <a:prstGeom prst="rect">
            <a:avLst/>
          </a:prstGeom>
        </p:spPr>
        <p:txBody>
          <a:bodyPr wrap="square">
            <a:spAutoFit/>
          </a:bodyPr>
          <a:lstStyle/>
          <a:p>
            <a:pPr algn="ctr">
              <a:lnSpc>
                <a:spcPct val="150000"/>
              </a:lnSpc>
              <a:spcAft>
                <a:spcPts val="0"/>
              </a:spcAft>
            </a:pPr>
            <a:r>
              <a:rPr lang="en-US" altLang="zh-CN" sz="1400" b="1" i="1" dirty="0" smtClean="0">
                <a:solidFill>
                  <a:srgbClr val="FFC000"/>
                </a:solidFill>
                <a:latin typeface="Calibri" panose="020F0502020204030204" pitchFamily="34" charset="0"/>
                <a:ea typeface="宋体" panose="02010600030101010101" pitchFamily="2" charset="-122"/>
              </a:rPr>
              <a:t>2019</a:t>
            </a:r>
            <a:endParaRPr lang="zh-CN" altLang="zh-CN" sz="1100"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endParaRPr>
          </a:p>
        </p:txBody>
      </p:sp>
      <p:sp>
        <p:nvSpPr>
          <p:cNvPr id="17" name="Rectangle 16"/>
          <p:cNvSpPr/>
          <p:nvPr/>
        </p:nvSpPr>
        <p:spPr>
          <a:xfrm>
            <a:off x="9731809" y="5882191"/>
            <a:ext cx="708254" cy="382092"/>
          </a:xfrm>
          <a:prstGeom prst="rect">
            <a:avLst/>
          </a:prstGeom>
        </p:spPr>
        <p:txBody>
          <a:bodyPr wrap="square">
            <a:spAutoFit/>
          </a:bodyPr>
          <a:lstStyle/>
          <a:p>
            <a:pPr algn="ctr">
              <a:lnSpc>
                <a:spcPct val="150000"/>
              </a:lnSpc>
              <a:spcAft>
                <a:spcPts val="0"/>
              </a:spcAft>
            </a:pPr>
            <a:r>
              <a:rPr lang="en-US" altLang="zh-CN" sz="1400" b="1" i="1" dirty="0" smtClean="0">
                <a:solidFill>
                  <a:srgbClr val="FFC000"/>
                </a:solidFill>
                <a:latin typeface="Calibri" panose="020F0502020204030204" pitchFamily="34" charset="0"/>
                <a:ea typeface="宋体" panose="02010600030101010101" pitchFamily="2" charset="-122"/>
              </a:rPr>
              <a:t>2020</a:t>
            </a:r>
            <a:endParaRPr lang="zh-CN" altLang="zh-CN" sz="1100"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endParaRPr>
          </a:p>
        </p:txBody>
      </p:sp>
      <p:sp>
        <p:nvSpPr>
          <p:cNvPr id="18" name="Rectangle 17"/>
          <p:cNvSpPr/>
          <p:nvPr/>
        </p:nvSpPr>
        <p:spPr>
          <a:xfrm>
            <a:off x="3720576" y="2504400"/>
            <a:ext cx="2216428" cy="382092"/>
          </a:xfrm>
          <a:prstGeom prst="rect">
            <a:avLst/>
          </a:prstGeom>
        </p:spPr>
        <p:txBody>
          <a:bodyPr wrap="square">
            <a:spAutoFit/>
          </a:bodyPr>
          <a:lstStyle/>
          <a:p>
            <a:pPr algn="ctr">
              <a:lnSpc>
                <a:spcPct val="150000"/>
              </a:lnSpc>
              <a:spcAft>
                <a:spcPts val="0"/>
              </a:spcAft>
            </a:pPr>
            <a:r>
              <a:rPr lang="en-US" altLang="zh-CN" sz="1400" dirty="0" smtClean="0">
                <a:solidFill>
                  <a:schemeClr val="tx2"/>
                </a:solidFill>
                <a:latin typeface="Calibri" panose="020F0502020204030204" pitchFamily="34" charset="0"/>
                <a:ea typeface="宋体" panose="02010600030101010101" pitchFamily="2" charset="-122"/>
              </a:rPr>
              <a:t> Russia @ Moscow</a:t>
            </a:r>
            <a:endParaRPr lang="zh-CN" altLang="zh-CN" sz="1100" b="1" dirty="0">
              <a:solidFill>
                <a:schemeClr val="tx2"/>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endParaRPr>
          </a:p>
        </p:txBody>
      </p:sp>
      <p:sp>
        <p:nvSpPr>
          <p:cNvPr id="19" name="Rectangle 18"/>
          <p:cNvSpPr/>
          <p:nvPr/>
        </p:nvSpPr>
        <p:spPr>
          <a:xfrm>
            <a:off x="5953229" y="2503830"/>
            <a:ext cx="2216428" cy="382092"/>
          </a:xfrm>
          <a:prstGeom prst="rect">
            <a:avLst/>
          </a:prstGeom>
        </p:spPr>
        <p:txBody>
          <a:bodyPr wrap="square">
            <a:spAutoFit/>
          </a:bodyPr>
          <a:lstStyle/>
          <a:p>
            <a:pPr algn="ctr">
              <a:lnSpc>
                <a:spcPct val="150000"/>
              </a:lnSpc>
              <a:spcAft>
                <a:spcPts val="0"/>
              </a:spcAft>
            </a:pPr>
            <a:r>
              <a:rPr lang="en-US" altLang="zh-CN" sz="1400" dirty="0" smtClean="0">
                <a:latin typeface="Calibri" panose="020F0502020204030204" pitchFamily="34" charset="0"/>
                <a:ea typeface="宋体" panose="02010600030101010101" pitchFamily="2" charset="-122"/>
              </a:rPr>
              <a:t> </a:t>
            </a:r>
            <a:r>
              <a:rPr lang="en-US" altLang="zh-CN" sz="1400" dirty="0" smtClean="0">
                <a:solidFill>
                  <a:schemeClr val="tx2"/>
                </a:solidFill>
                <a:latin typeface="Calibri" panose="020F0502020204030204" pitchFamily="34" charset="0"/>
                <a:ea typeface="宋体" panose="02010600030101010101" pitchFamily="2" charset="-122"/>
              </a:rPr>
              <a:t>Belarus @ Minsk</a:t>
            </a:r>
            <a:endParaRPr lang="zh-CN" altLang="zh-CN" sz="1100" b="1" dirty="0">
              <a:solidFill>
                <a:schemeClr val="tx2"/>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endParaRPr>
          </a:p>
        </p:txBody>
      </p:sp>
      <p:sp>
        <p:nvSpPr>
          <p:cNvPr id="20" name="Rectangle 19"/>
          <p:cNvSpPr/>
          <p:nvPr/>
        </p:nvSpPr>
        <p:spPr>
          <a:xfrm>
            <a:off x="3728688" y="4052343"/>
            <a:ext cx="2216428" cy="382092"/>
          </a:xfrm>
          <a:prstGeom prst="rect">
            <a:avLst/>
          </a:prstGeom>
        </p:spPr>
        <p:txBody>
          <a:bodyPr wrap="square">
            <a:spAutoFit/>
          </a:bodyPr>
          <a:lstStyle/>
          <a:p>
            <a:pPr algn="ctr">
              <a:lnSpc>
                <a:spcPct val="150000"/>
              </a:lnSpc>
              <a:spcAft>
                <a:spcPts val="0"/>
              </a:spcAft>
            </a:pPr>
            <a:r>
              <a:rPr lang="en-US" altLang="zh-CN" sz="1400" dirty="0" smtClean="0">
                <a:solidFill>
                  <a:schemeClr val="tx2"/>
                </a:solidFill>
                <a:latin typeface="Calibri" panose="020F0502020204030204" pitchFamily="34" charset="0"/>
                <a:ea typeface="宋体" panose="02010600030101010101" pitchFamily="2" charset="-122"/>
              </a:rPr>
              <a:t>Uzbekistan @ </a:t>
            </a:r>
            <a:r>
              <a:rPr lang="en-US" altLang="zh-CN" sz="1400" dirty="0">
                <a:solidFill>
                  <a:schemeClr val="tx2"/>
                </a:solidFill>
                <a:latin typeface="Calibri" panose="020F0502020204030204" pitchFamily="34" charset="0"/>
                <a:ea typeface="宋体" panose="02010600030101010101" pitchFamily="2" charset="-122"/>
              </a:rPr>
              <a:t>Tashkent</a:t>
            </a:r>
            <a:endParaRPr lang="zh-CN" altLang="zh-CN" sz="1100" b="1" dirty="0">
              <a:solidFill>
                <a:schemeClr val="tx2"/>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endParaRPr>
          </a:p>
        </p:txBody>
      </p:sp>
      <p:sp>
        <p:nvSpPr>
          <p:cNvPr id="22" name="Rectangle 21"/>
          <p:cNvSpPr/>
          <p:nvPr/>
        </p:nvSpPr>
        <p:spPr>
          <a:xfrm>
            <a:off x="5937004" y="4042604"/>
            <a:ext cx="2216428" cy="382092"/>
          </a:xfrm>
          <a:prstGeom prst="rect">
            <a:avLst/>
          </a:prstGeom>
        </p:spPr>
        <p:txBody>
          <a:bodyPr wrap="square">
            <a:spAutoFit/>
          </a:bodyPr>
          <a:lstStyle/>
          <a:p>
            <a:pPr algn="ctr">
              <a:lnSpc>
                <a:spcPct val="150000"/>
              </a:lnSpc>
              <a:spcAft>
                <a:spcPts val="0"/>
              </a:spcAft>
            </a:pPr>
            <a:r>
              <a:rPr lang="en-US" altLang="zh-CN" sz="1400" dirty="0">
                <a:solidFill>
                  <a:schemeClr val="tx2"/>
                </a:solidFill>
                <a:latin typeface="Calibri" panose="020F0502020204030204" pitchFamily="34" charset="0"/>
                <a:ea typeface="宋体" panose="02010600030101010101" pitchFamily="2" charset="-122"/>
              </a:rPr>
              <a:t>Kazakhstan @ Almaty</a:t>
            </a:r>
            <a:endParaRPr lang="zh-CN" altLang="zh-CN" sz="1100" b="1" dirty="0">
              <a:solidFill>
                <a:schemeClr val="tx2"/>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endParaRPr>
          </a:p>
        </p:txBody>
      </p:sp>
      <p:sp>
        <p:nvSpPr>
          <p:cNvPr id="23" name="Rectangle 22"/>
          <p:cNvSpPr/>
          <p:nvPr/>
        </p:nvSpPr>
        <p:spPr>
          <a:xfrm>
            <a:off x="8693478" y="1209863"/>
            <a:ext cx="2699649" cy="830997"/>
          </a:xfrm>
          <a:prstGeom prst="rect">
            <a:avLst/>
          </a:prstGeom>
        </p:spPr>
        <p:txBody>
          <a:bodyPr wrap="square">
            <a:spAutoFit/>
          </a:bodyPr>
          <a:lstStyle/>
          <a:p>
            <a:pPr algn="ctr">
              <a:lnSpc>
                <a:spcPct val="150000"/>
              </a:lnSpc>
              <a:spcAft>
                <a:spcPts val="0"/>
              </a:spcAft>
            </a:pPr>
            <a:r>
              <a:rPr lang="en-US" altLang="zh-CN" dirty="0" smtClean="0">
                <a:latin typeface="Calibri" panose="020F0502020204030204" pitchFamily="34" charset="0"/>
                <a:ea typeface="宋体" panose="02010600030101010101" pitchFamily="2" charset="-122"/>
              </a:rPr>
              <a:t> </a:t>
            </a:r>
            <a:r>
              <a:rPr lang="en-US" altLang="zh-CN" dirty="0" smtClean="0">
                <a:solidFill>
                  <a:schemeClr val="tx2"/>
                </a:solidFill>
                <a:latin typeface="Calibri" panose="020F0502020204030204" pitchFamily="34" charset="0"/>
                <a:ea typeface="宋体" panose="02010600030101010101" pitchFamily="2" charset="-122"/>
              </a:rPr>
              <a:t>IP GALA </a:t>
            </a:r>
            <a:r>
              <a:rPr lang="en-US" altLang="zh-CN" b="1" dirty="0" smtClean="0">
                <a:solidFill>
                  <a:schemeClr val="tx2"/>
                </a:solidFill>
                <a:latin typeface="Calibri" panose="020F0502020204030204" pitchFamily="34" charset="0"/>
                <a:ea typeface="宋体" panose="02010600030101010101" pitchFamily="2" charset="-122"/>
              </a:rPr>
              <a:t>3.0</a:t>
            </a:r>
          </a:p>
          <a:p>
            <a:pPr algn="ctr">
              <a:lnSpc>
                <a:spcPct val="150000"/>
              </a:lnSpc>
              <a:spcAft>
                <a:spcPts val="0"/>
              </a:spcAft>
            </a:pPr>
            <a:r>
              <a:rPr lang="en-US" altLang="zh-CN" sz="1400" dirty="0" smtClean="0">
                <a:solidFill>
                  <a:schemeClr val="tx2"/>
                </a:solidFill>
                <a:effectLst/>
                <a:latin typeface="Calibri" panose="020F0502020204030204" pitchFamily="34" charset="0"/>
                <a:ea typeface="宋体" panose="02010600030101010101" pitchFamily="2" charset="-122"/>
              </a:rPr>
              <a:t>Participants: </a:t>
            </a:r>
            <a:r>
              <a:rPr lang="en-US" altLang="zh-CN" sz="1400" b="1" dirty="0" smtClean="0">
                <a:solidFill>
                  <a:srgbClr val="FFFF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~800</a:t>
            </a:r>
            <a:endParaRPr lang="zh-CN" altLang="zh-CN" sz="1400" b="1" dirty="0">
              <a:solidFill>
                <a:srgbClr val="FFFF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endParaRPr>
          </a:p>
        </p:txBody>
      </p:sp>
      <p:sp>
        <p:nvSpPr>
          <p:cNvPr id="24" name="Rounded Rectangle 23"/>
          <p:cNvSpPr/>
          <p:nvPr/>
        </p:nvSpPr>
        <p:spPr>
          <a:xfrm>
            <a:off x="403679" y="3510957"/>
            <a:ext cx="3102332" cy="2236853"/>
          </a:xfrm>
          <a:prstGeom prst="roundRect">
            <a:avLst>
              <a:gd name="adj" fmla="val 3795"/>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Rounded Rectangle 24"/>
          <p:cNvSpPr/>
          <p:nvPr/>
        </p:nvSpPr>
        <p:spPr>
          <a:xfrm>
            <a:off x="3731626" y="2607172"/>
            <a:ext cx="4421806" cy="3140638"/>
          </a:xfrm>
          <a:prstGeom prst="roundRect">
            <a:avLst>
              <a:gd name="adj" fmla="val 3795"/>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Rectangle 25"/>
          <p:cNvSpPr/>
          <p:nvPr/>
        </p:nvSpPr>
        <p:spPr>
          <a:xfrm>
            <a:off x="791745" y="3437501"/>
            <a:ext cx="2216428" cy="382092"/>
          </a:xfrm>
          <a:prstGeom prst="rect">
            <a:avLst/>
          </a:prstGeom>
        </p:spPr>
        <p:txBody>
          <a:bodyPr wrap="square">
            <a:spAutoFit/>
          </a:bodyPr>
          <a:lstStyle/>
          <a:p>
            <a:pPr algn="ctr">
              <a:lnSpc>
                <a:spcPct val="150000"/>
              </a:lnSpc>
              <a:spcAft>
                <a:spcPts val="0"/>
              </a:spcAft>
            </a:pPr>
            <a:r>
              <a:rPr lang="en-US" altLang="zh-CN" sz="1400" dirty="0" smtClean="0">
                <a:latin typeface="Calibri" panose="020F0502020204030204" pitchFamily="34" charset="0"/>
                <a:ea typeface="宋体" panose="02010600030101010101" pitchFamily="2" charset="-122"/>
              </a:rPr>
              <a:t> </a:t>
            </a:r>
            <a:r>
              <a:rPr lang="en-US" altLang="zh-CN" sz="1400" dirty="0" smtClean="0">
                <a:solidFill>
                  <a:schemeClr val="tx2"/>
                </a:solidFill>
                <a:latin typeface="Calibri" panose="020F0502020204030204" pitchFamily="34" charset="0"/>
                <a:ea typeface="宋体" panose="02010600030101010101" pitchFamily="2" charset="-122"/>
              </a:rPr>
              <a:t>Russia @ Moscow</a:t>
            </a:r>
            <a:endParaRPr lang="zh-CN" altLang="zh-CN" sz="1100" b="1" dirty="0">
              <a:solidFill>
                <a:schemeClr val="tx2"/>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endParaRPr>
          </a:p>
        </p:txBody>
      </p:sp>
      <p:grpSp>
        <p:nvGrpSpPr>
          <p:cNvPr id="175" name="组合 1"/>
          <p:cNvGrpSpPr/>
          <p:nvPr/>
        </p:nvGrpSpPr>
        <p:grpSpPr>
          <a:xfrm>
            <a:off x="8499761" y="3169395"/>
            <a:ext cx="3160643" cy="2231763"/>
            <a:chOff x="2200701" y="1647367"/>
            <a:chExt cx="4527693" cy="3127517"/>
          </a:xfrm>
        </p:grpSpPr>
        <p:sp>
          <p:nvSpPr>
            <p:cNvPr id="176" name="Freeform 98"/>
            <p:cNvSpPr>
              <a:spLocks noChangeAspect="1"/>
            </p:cNvSpPr>
            <p:nvPr/>
          </p:nvSpPr>
          <p:spPr bwMode="auto">
            <a:xfrm>
              <a:off x="2961591" y="3584131"/>
              <a:ext cx="1161150" cy="883738"/>
            </a:xfrm>
            <a:custGeom>
              <a:avLst/>
              <a:gdLst>
                <a:gd name="T0" fmla="*/ 918837 w 488"/>
                <a:gd name="T1" fmla="*/ 242565 h 256"/>
                <a:gd name="T2" fmla="*/ 895962 w 488"/>
                <a:gd name="T3" fmla="*/ 290314 h 256"/>
                <a:gd name="T4" fmla="*/ 838773 w 488"/>
                <a:gd name="T5" fmla="*/ 338063 h 256"/>
                <a:gd name="T6" fmla="*/ 808272 w 488"/>
                <a:gd name="T7" fmla="*/ 351433 h 256"/>
                <a:gd name="T8" fmla="*/ 793021 w 488"/>
                <a:gd name="T9" fmla="*/ 368622 h 256"/>
                <a:gd name="T10" fmla="*/ 800647 w 488"/>
                <a:gd name="T11" fmla="*/ 439291 h 256"/>
                <a:gd name="T12" fmla="*/ 773958 w 488"/>
                <a:gd name="T13" fmla="*/ 425921 h 256"/>
                <a:gd name="T14" fmla="*/ 705332 w 488"/>
                <a:gd name="T15" fmla="*/ 420191 h 256"/>
                <a:gd name="T16" fmla="*/ 650049 w 488"/>
                <a:gd name="T17" fmla="*/ 412551 h 256"/>
                <a:gd name="T18" fmla="*/ 606204 w 488"/>
                <a:gd name="T19" fmla="*/ 427831 h 256"/>
                <a:gd name="T20" fmla="*/ 568078 w 488"/>
                <a:gd name="T21" fmla="*/ 448841 h 256"/>
                <a:gd name="T22" fmla="*/ 524233 w 488"/>
                <a:gd name="T23" fmla="*/ 473670 h 256"/>
                <a:gd name="T24" fmla="*/ 480388 w 488"/>
                <a:gd name="T25" fmla="*/ 462210 h 256"/>
                <a:gd name="T26" fmla="*/ 468950 w 488"/>
                <a:gd name="T27" fmla="*/ 425921 h 256"/>
                <a:gd name="T28" fmla="*/ 430824 w 488"/>
                <a:gd name="T29" fmla="*/ 403002 h 256"/>
                <a:gd name="T30" fmla="*/ 291664 w 488"/>
                <a:gd name="T31" fmla="*/ 330423 h 256"/>
                <a:gd name="T32" fmla="*/ 234475 w 488"/>
                <a:gd name="T33" fmla="*/ 471760 h 256"/>
                <a:gd name="T34" fmla="*/ 192536 w 488"/>
                <a:gd name="T35" fmla="*/ 437381 h 256"/>
                <a:gd name="T36" fmla="*/ 156317 w 488"/>
                <a:gd name="T37" fmla="*/ 441201 h 256"/>
                <a:gd name="T38" fmla="*/ 137254 w 488"/>
                <a:gd name="T39" fmla="*/ 412551 h 256"/>
                <a:gd name="T40" fmla="*/ 101034 w 488"/>
                <a:gd name="T41" fmla="*/ 370532 h 256"/>
                <a:gd name="T42" fmla="*/ 116284 w 488"/>
                <a:gd name="T43" fmla="*/ 355253 h 256"/>
                <a:gd name="T44" fmla="*/ 156317 w 488"/>
                <a:gd name="T45" fmla="*/ 330423 h 256"/>
                <a:gd name="T46" fmla="*/ 141066 w 488"/>
                <a:gd name="T47" fmla="*/ 294134 h 256"/>
                <a:gd name="T48" fmla="*/ 66721 w 488"/>
                <a:gd name="T49" fmla="*/ 309414 h 256"/>
                <a:gd name="T50" fmla="*/ 61002 w 488"/>
                <a:gd name="T51" fmla="*/ 292224 h 256"/>
                <a:gd name="T52" fmla="*/ 17157 w 488"/>
                <a:gd name="T53" fmla="*/ 259755 h 256"/>
                <a:gd name="T54" fmla="*/ 13344 w 488"/>
                <a:gd name="T55" fmla="*/ 215826 h 256"/>
                <a:gd name="T56" fmla="*/ 17157 w 488"/>
                <a:gd name="T57" fmla="*/ 168077 h 256"/>
                <a:gd name="T58" fmla="*/ 49564 w 488"/>
                <a:gd name="T59" fmla="*/ 181446 h 256"/>
                <a:gd name="T60" fmla="*/ 61002 w 488"/>
                <a:gd name="T61" fmla="*/ 147067 h 256"/>
                <a:gd name="T62" fmla="*/ 101034 w 488"/>
                <a:gd name="T63" fmla="*/ 135607 h 256"/>
                <a:gd name="T64" fmla="*/ 146785 w 488"/>
                <a:gd name="T65" fmla="*/ 133697 h 256"/>
                <a:gd name="T66" fmla="*/ 183005 w 488"/>
                <a:gd name="T67" fmla="*/ 166167 h 256"/>
                <a:gd name="T68" fmla="*/ 234475 w 488"/>
                <a:gd name="T69" fmla="*/ 148977 h 256"/>
                <a:gd name="T70" fmla="*/ 268789 w 488"/>
                <a:gd name="T71" fmla="*/ 160437 h 256"/>
                <a:gd name="T72" fmla="*/ 331696 w 488"/>
                <a:gd name="T73" fmla="*/ 150887 h 256"/>
                <a:gd name="T74" fmla="*/ 316446 w 488"/>
                <a:gd name="T75" fmla="*/ 108868 h 256"/>
                <a:gd name="T76" fmla="*/ 329790 w 488"/>
                <a:gd name="T77" fmla="*/ 80218 h 256"/>
                <a:gd name="T78" fmla="*/ 312633 w 488"/>
                <a:gd name="T79" fmla="*/ 55389 h 256"/>
                <a:gd name="T80" fmla="*/ 407948 w 488"/>
                <a:gd name="T81" fmla="*/ 42019 h 256"/>
                <a:gd name="T82" fmla="*/ 472763 w 488"/>
                <a:gd name="T83" fmla="*/ 5730 h 256"/>
                <a:gd name="T84" fmla="*/ 535671 w 488"/>
                <a:gd name="T85" fmla="*/ 26739 h 256"/>
                <a:gd name="T86" fmla="*/ 556640 w 488"/>
                <a:gd name="T87" fmla="*/ 42019 h 256"/>
                <a:gd name="T88" fmla="*/ 577609 w 488"/>
                <a:gd name="T89" fmla="*/ 53479 h 256"/>
                <a:gd name="T90" fmla="*/ 598579 w 488"/>
                <a:gd name="T91" fmla="*/ 66849 h 256"/>
                <a:gd name="T92" fmla="*/ 667205 w 488"/>
                <a:gd name="T93" fmla="*/ 40109 h 256"/>
                <a:gd name="T94" fmla="*/ 758708 w 488"/>
                <a:gd name="T95" fmla="*/ 160437 h 256"/>
                <a:gd name="T96" fmla="*/ 783490 w 488"/>
                <a:gd name="T97" fmla="*/ 154707 h 256"/>
                <a:gd name="T98" fmla="*/ 817803 w 488"/>
                <a:gd name="T99" fmla="*/ 164257 h 256"/>
                <a:gd name="T100" fmla="*/ 874992 w 488"/>
                <a:gd name="T101" fmla="*/ 183356 h 256"/>
                <a:gd name="T102" fmla="*/ 913118 w 488"/>
                <a:gd name="T103" fmla="*/ 192906 h 2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8"/>
                <a:gd name="T157" fmla="*/ 0 h 256"/>
                <a:gd name="T158" fmla="*/ 488 w 488"/>
                <a:gd name="T159" fmla="*/ 256 h 2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8" h="256">
                  <a:moveTo>
                    <a:pt x="488" y="114"/>
                  </a:moveTo>
                  <a:cubicBezTo>
                    <a:pt x="486" y="115"/>
                    <a:pt x="484" y="115"/>
                    <a:pt x="483" y="117"/>
                  </a:cubicBezTo>
                  <a:cubicBezTo>
                    <a:pt x="482" y="119"/>
                    <a:pt x="483" y="120"/>
                    <a:pt x="483" y="122"/>
                  </a:cubicBezTo>
                  <a:cubicBezTo>
                    <a:pt x="483" y="124"/>
                    <a:pt x="484" y="126"/>
                    <a:pt x="482" y="127"/>
                  </a:cubicBezTo>
                  <a:cubicBezTo>
                    <a:pt x="480" y="128"/>
                    <a:pt x="475" y="125"/>
                    <a:pt x="473" y="127"/>
                  </a:cubicBezTo>
                  <a:cubicBezTo>
                    <a:pt x="471" y="130"/>
                    <a:pt x="471" y="135"/>
                    <a:pt x="472" y="138"/>
                  </a:cubicBezTo>
                  <a:cubicBezTo>
                    <a:pt x="472" y="142"/>
                    <a:pt x="475" y="145"/>
                    <a:pt x="475" y="149"/>
                  </a:cubicBezTo>
                  <a:cubicBezTo>
                    <a:pt x="474" y="151"/>
                    <a:pt x="472" y="151"/>
                    <a:pt x="470" y="152"/>
                  </a:cubicBezTo>
                  <a:cubicBezTo>
                    <a:pt x="466" y="153"/>
                    <a:pt x="461" y="154"/>
                    <a:pt x="457" y="153"/>
                  </a:cubicBezTo>
                  <a:cubicBezTo>
                    <a:pt x="453" y="153"/>
                    <a:pt x="448" y="148"/>
                    <a:pt x="444" y="150"/>
                  </a:cubicBezTo>
                  <a:cubicBezTo>
                    <a:pt x="440" y="152"/>
                    <a:pt x="441" y="158"/>
                    <a:pt x="441" y="162"/>
                  </a:cubicBezTo>
                  <a:cubicBezTo>
                    <a:pt x="440" y="167"/>
                    <a:pt x="439" y="172"/>
                    <a:pt x="440" y="177"/>
                  </a:cubicBezTo>
                  <a:cubicBezTo>
                    <a:pt x="440" y="180"/>
                    <a:pt x="443" y="181"/>
                    <a:pt x="443" y="183"/>
                  </a:cubicBezTo>
                  <a:cubicBezTo>
                    <a:pt x="442" y="184"/>
                    <a:pt x="440" y="184"/>
                    <a:pt x="439" y="184"/>
                  </a:cubicBezTo>
                  <a:cubicBezTo>
                    <a:pt x="437" y="183"/>
                    <a:pt x="435" y="181"/>
                    <a:pt x="432" y="181"/>
                  </a:cubicBezTo>
                  <a:cubicBezTo>
                    <a:pt x="429" y="181"/>
                    <a:pt x="427" y="184"/>
                    <a:pt x="424" y="184"/>
                  </a:cubicBezTo>
                  <a:cubicBezTo>
                    <a:pt x="420" y="185"/>
                    <a:pt x="416" y="185"/>
                    <a:pt x="413" y="186"/>
                  </a:cubicBezTo>
                  <a:cubicBezTo>
                    <a:pt x="412" y="186"/>
                    <a:pt x="409" y="187"/>
                    <a:pt x="410" y="188"/>
                  </a:cubicBezTo>
                  <a:cubicBezTo>
                    <a:pt x="412" y="190"/>
                    <a:pt x="415" y="188"/>
                    <a:pt x="416" y="190"/>
                  </a:cubicBezTo>
                  <a:cubicBezTo>
                    <a:pt x="417" y="190"/>
                    <a:pt x="416" y="192"/>
                    <a:pt x="416" y="193"/>
                  </a:cubicBezTo>
                  <a:cubicBezTo>
                    <a:pt x="416" y="196"/>
                    <a:pt x="416" y="200"/>
                    <a:pt x="417" y="203"/>
                  </a:cubicBezTo>
                  <a:cubicBezTo>
                    <a:pt x="419" y="208"/>
                    <a:pt x="423" y="211"/>
                    <a:pt x="424" y="216"/>
                  </a:cubicBezTo>
                  <a:cubicBezTo>
                    <a:pt x="424" y="219"/>
                    <a:pt x="420" y="221"/>
                    <a:pt x="419" y="223"/>
                  </a:cubicBezTo>
                  <a:cubicBezTo>
                    <a:pt x="419" y="225"/>
                    <a:pt x="419" y="228"/>
                    <a:pt x="420" y="230"/>
                  </a:cubicBezTo>
                  <a:cubicBezTo>
                    <a:pt x="419" y="230"/>
                    <a:pt x="418" y="230"/>
                    <a:pt x="417" y="229"/>
                  </a:cubicBezTo>
                  <a:cubicBezTo>
                    <a:pt x="415" y="229"/>
                    <a:pt x="412" y="229"/>
                    <a:pt x="410" y="227"/>
                  </a:cubicBezTo>
                  <a:cubicBezTo>
                    <a:pt x="409" y="226"/>
                    <a:pt x="410" y="224"/>
                    <a:pt x="409" y="223"/>
                  </a:cubicBezTo>
                  <a:cubicBezTo>
                    <a:pt x="408" y="222"/>
                    <a:pt x="407" y="223"/>
                    <a:pt x="406" y="223"/>
                  </a:cubicBezTo>
                  <a:cubicBezTo>
                    <a:pt x="404" y="223"/>
                    <a:pt x="402" y="221"/>
                    <a:pt x="400" y="221"/>
                  </a:cubicBezTo>
                  <a:cubicBezTo>
                    <a:pt x="397" y="220"/>
                    <a:pt x="394" y="221"/>
                    <a:pt x="390" y="221"/>
                  </a:cubicBezTo>
                  <a:cubicBezTo>
                    <a:pt x="386" y="221"/>
                    <a:pt x="383" y="221"/>
                    <a:pt x="379" y="220"/>
                  </a:cubicBezTo>
                  <a:cubicBezTo>
                    <a:pt x="376" y="220"/>
                    <a:pt x="373" y="220"/>
                    <a:pt x="370" y="220"/>
                  </a:cubicBezTo>
                  <a:cubicBezTo>
                    <a:pt x="369" y="220"/>
                    <a:pt x="369" y="222"/>
                    <a:pt x="369" y="222"/>
                  </a:cubicBezTo>
                  <a:cubicBezTo>
                    <a:pt x="365" y="222"/>
                    <a:pt x="361" y="221"/>
                    <a:pt x="358" y="220"/>
                  </a:cubicBezTo>
                  <a:cubicBezTo>
                    <a:pt x="354" y="219"/>
                    <a:pt x="351" y="216"/>
                    <a:pt x="348" y="215"/>
                  </a:cubicBezTo>
                  <a:cubicBezTo>
                    <a:pt x="346" y="214"/>
                    <a:pt x="343" y="215"/>
                    <a:pt x="341" y="216"/>
                  </a:cubicBezTo>
                  <a:cubicBezTo>
                    <a:pt x="339" y="216"/>
                    <a:pt x="337" y="217"/>
                    <a:pt x="337" y="219"/>
                  </a:cubicBezTo>
                  <a:cubicBezTo>
                    <a:pt x="336" y="221"/>
                    <a:pt x="338" y="224"/>
                    <a:pt x="337" y="227"/>
                  </a:cubicBezTo>
                  <a:cubicBezTo>
                    <a:pt x="336" y="228"/>
                    <a:pt x="334" y="228"/>
                    <a:pt x="332" y="228"/>
                  </a:cubicBezTo>
                  <a:cubicBezTo>
                    <a:pt x="327" y="227"/>
                    <a:pt x="323" y="225"/>
                    <a:pt x="318" y="224"/>
                  </a:cubicBezTo>
                  <a:cubicBezTo>
                    <a:pt x="317" y="224"/>
                    <a:pt x="315" y="224"/>
                    <a:pt x="313" y="225"/>
                  </a:cubicBezTo>
                  <a:cubicBezTo>
                    <a:pt x="311" y="226"/>
                    <a:pt x="309" y="228"/>
                    <a:pt x="307" y="230"/>
                  </a:cubicBezTo>
                  <a:cubicBezTo>
                    <a:pt x="305" y="233"/>
                    <a:pt x="304" y="236"/>
                    <a:pt x="301" y="238"/>
                  </a:cubicBezTo>
                  <a:cubicBezTo>
                    <a:pt x="300" y="239"/>
                    <a:pt x="299" y="235"/>
                    <a:pt x="298" y="235"/>
                  </a:cubicBezTo>
                  <a:cubicBezTo>
                    <a:pt x="295" y="236"/>
                    <a:pt x="294" y="239"/>
                    <a:pt x="292" y="241"/>
                  </a:cubicBezTo>
                  <a:cubicBezTo>
                    <a:pt x="289" y="246"/>
                    <a:pt x="287" y="252"/>
                    <a:pt x="282" y="255"/>
                  </a:cubicBezTo>
                  <a:cubicBezTo>
                    <a:pt x="280" y="256"/>
                    <a:pt x="277" y="255"/>
                    <a:pt x="275" y="253"/>
                  </a:cubicBezTo>
                  <a:cubicBezTo>
                    <a:pt x="274" y="252"/>
                    <a:pt x="277" y="249"/>
                    <a:pt x="275" y="248"/>
                  </a:cubicBezTo>
                  <a:cubicBezTo>
                    <a:pt x="274" y="247"/>
                    <a:pt x="271" y="249"/>
                    <a:pt x="269" y="249"/>
                  </a:cubicBezTo>
                  <a:cubicBezTo>
                    <a:pt x="266" y="250"/>
                    <a:pt x="262" y="251"/>
                    <a:pt x="258" y="250"/>
                  </a:cubicBezTo>
                  <a:cubicBezTo>
                    <a:pt x="257" y="250"/>
                    <a:pt x="255" y="249"/>
                    <a:pt x="254" y="248"/>
                  </a:cubicBezTo>
                  <a:cubicBezTo>
                    <a:pt x="253" y="246"/>
                    <a:pt x="254" y="243"/>
                    <a:pt x="252" y="242"/>
                  </a:cubicBezTo>
                  <a:cubicBezTo>
                    <a:pt x="251" y="241"/>
                    <a:pt x="248" y="243"/>
                    <a:pt x="247" y="242"/>
                  </a:cubicBezTo>
                  <a:cubicBezTo>
                    <a:pt x="245" y="240"/>
                    <a:pt x="245" y="236"/>
                    <a:pt x="245" y="233"/>
                  </a:cubicBezTo>
                  <a:cubicBezTo>
                    <a:pt x="245" y="232"/>
                    <a:pt x="247" y="231"/>
                    <a:pt x="247" y="229"/>
                  </a:cubicBezTo>
                  <a:cubicBezTo>
                    <a:pt x="247" y="227"/>
                    <a:pt x="247" y="225"/>
                    <a:pt x="246" y="223"/>
                  </a:cubicBezTo>
                  <a:cubicBezTo>
                    <a:pt x="244" y="220"/>
                    <a:pt x="243" y="216"/>
                    <a:pt x="240" y="213"/>
                  </a:cubicBezTo>
                  <a:cubicBezTo>
                    <a:pt x="239" y="212"/>
                    <a:pt x="237" y="214"/>
                    <a:pt x="236" y="213"/>
                  </a:cubicBezTo>
                  <a:cubicBezTo>
                    <a:pt x="234" y="212"/>
                    <a:pt x="236" y="208"/>
                    <a:pt x="234" y="207"/>
                  </a:cubicBezTo>
                  <a:cubicBezTo>
                    <a:pt x="231" y="207"/>
                    <a:pt x="229" y="212"/>
                    <a:pt x="226" y="211"/>
                  </a:cubicBezTo>
                  <a:lnTo>
                    <a:pt x="204" y="209"/>
                  </a:lnTo>
                  <a:cubicBezTo>
                    <a:pt x="200" y="210"/>
                    <a:pt x="196" y="211"/>
                    <a:pt x="193" y="212"/>
                  </a:cubicBezTo>
                  <a:cubicBezTo>
                    <a:pt x="190" y="207"/>
                    <a:pt x="188" y="202"/>
                    <a:pt x="185" y="197"/>
                  </a:cubicBezTo>
                  <a:cubicBezTo>
                    <a:pt x="175" y="189"/>
                    <a:pt x="164" y="181"/>
                    <a:pt x="153" y="173"/>
                  </a:cubicBezTo>
                  <a:cubicBezTo>
                    <a:pt x="148" y="174"/>
                    <a:pt x="143" y="175"/>
                    <a:pt x="138" y="176"/>
                  </a:cubicBezTo>
                  <a:cubicBezTo>
                    <a:pt x="133" y="178"/>
                    <a:pt x="128" y="180"/>
                    <a:pt x="123" y="182"/>
                  </a:cubicBezTo>
                  <a:cubicBezTo>
                    <a:pt x="124" y="203"/>
                    <a:pt x="126" y="225"/>
                    <a:pt x="127" y="246"/>
                  </a:cubicBezTo>
                  <a:cubicBezTo>
                    <a:pt x="126" y="247"/>
                    <a:pt x="125" y="247"/>
                    <a:pt x="123" y="247"/>
                  </a:cubicBezTo>
                  <a:cubicBezTo>
                    <a:pt x="122" y="247"/>
                    <a:pt x="120" y="248"/>
                    <a:pt x="119" y="247"/>
                  </a:cubicBezTo>
                  <a:cubicBezTo>
                    <a:pt x="116" y="245"/>
                    <a:pt x="115" y="242"/>
                    <a:pt x="114" y="240"/>
                  </a:cubicBezTo>
                  <a:cubicBezTo>
                    <a:pt x="112" y="237"/>
                    <a:pt x="112" y="234"/>
                    <a:pt x="110" y="232"/>
                  </a:cubicBezTo>
                  <a:cubicBezTo>
                    <a:pt x="108" y="230"/>
                    <a:pt x="104" y="230"/>
                    <a:pt x="101" y="229"/>
                  </a:cubicBezTo>
                  <a:cubicBezTo>
                    <a:pt x="99" y="229"/>
                    <a:pt x="96" y="229"/>
                    <a:pt x="94" y="229"/>
                  </a:cubicBezTo>
                  <a:cubicBezTo>
                    <a:pt x="91" y="230"/>
                    <a:pt x="89" y="232"/>
                    <a:pt x="88" y="234"/>
                  </a:cubicBezTo>
                  <a:cubicBezTo>
                    <a:pt x="86" y="235"/>
                    <a:pt x="86" y="237"/>
                    <a:pt x="85" y="239"/>
                  </a:cubicBezTo>
                  <a:cubicBezTo>
                    <a:pt x="84" y="236"/>
                    <a:pt x="81" y="234"/>
                    <a:pt x="82" y="231"/>
                  </a:cubicBezTo>
                  <a:cubicBezTo>
                    <a:pt x="82" y="228"/>
                    <a:pt x="86" y="227"/>
                    <a:pt x="86" y="224"/>
                  </a:cubicBezTo>
                  <a:cubicBezTo>
                    <a:pt x="86" y="222"/>
                    <a:pt x="84" y="222"/>
                    <a:pt x="82" y="221"/>
                  </a:cubicBezTo>
                  <a:cubicBezTo>
                    <a:pt x="80" y="221"/>
                    <a:pt x="77" y="221"/>
                    <a:pt x="75" y="220"/>
                  </a:cubicBezTo>
                  <a:cubicBezTo>
                    <a:pt x="73" y="219"/>
                    <a:pt x="74" y="217"/>
                    <a:pt x="72" y="216"/>
                  </a:cubicBezTo>
                  <a:cubicBezTo>
                    <a:pt x="71" y="215"/>
                    <a:pt x="69" y="216"/>
                    <a:pt x="68" y="215"/>
                  </a:cubicBezTo>
                  <a:cubicBezTo>
                    <a:pt x="66" y="213"/>
                    <a:pt x="68" y="211"/>
                    <a:pt x="68" y="209"/>
                  </a:cubicBezTo>
                  <a:cubicBezTo>
                    <a:pt x="66" y="205"/>
                    <a:pt x="64" y="201"/>
                    <a:pt x="61" y="198"/>
                  </a:cubicBezTo>
                  <a:cubicBezTo>
                    <a:pt x="59" y="195"/>
                    <a:pt x="55" y="196"/>
                    <a:pt x="53" y="194"/>
                  </a:cubicBezTo>
                  <a:cubicBezTo>
                    <a:pt x="52" y="192"/>
                    <a:pt x="55" y="190"/>
                    <a:pt x="56" y="190"/>
                  </a:cubicBezTo>
                  <a:cubicBezTo>
                    <a:pt x="59" y="189"/>
                    <a:pt x="62" y="191"/>
                    <a:pt x="65" y="192"/>
                  </a:cubicBezTo>
                  <a:cubicBezTo>
                    <a:pt x="66" y="192"/>
                    <a:pt x="69" y="193"/>
                    <a:pt x="68" y="192"/>
                  </a:cubicBezTo>
                  <a:cubicBezTo>
                    <a:pt x="67" y="189"/>
                    <a:pt x="62" y="189"/>
                    <a:pt x="61" y="186"/>
                  </a:cubicBezTo>
                  <a:cubicBezTo>
                    <a:pt x="61" y="183"/>
                    <a:pt x="63" y="179"/>
                    <a:pt x="66" y="178"/>
                  </a:cubicBezTo>
                  <a:cubicBezTo>
                    <a:pt x="70" y="176"/>
                    <a:pt x="75" y="176"/>
                    <a:pt x="80" y="176"/>
                  </a:cubicBezTo>
                  <a:cubicBezTo>
                    <a:pt x="83" y="176"/>
                    <a:pt x="88" y="180"/>
                    <a:pt x="88" y="177"/>
                  </a:cubicBezTo>
                  <a:cubicBezTo>
                    <a:pt x="89" y="175"/>
                    <a:pt x="82" y="175"/>
                    <a:pt x="82" y="173"/>
                  </a:cubicBezTo>
                  <a:cubicBezTo>
                    <a:pt x="81" y="169"/>
                    <a:pt x="85" y="167"/>
                    <a:pt x="86" y="164"/>
                  </a:cubicBezTo>
                  <a:cubicBezTo>
                    <a:pt x="86" y="160"/>
                    <a:pt x="88" y="156"/>
                    <a:pt x="86" y="153"/>
                  </a:cubicBezTo>
                  <a:cubicBezTo>
                    <a:pt x="84" y="150"/>
                    <a:pt x="79" y="151"/>
                    <a:pt x="75" y="151"/>
                  </a:cubicBezTo>
                  <a:cubicBezTo>
                    <a:pt x="74" y="151"/>
                    <a:pt x="75" y="154"/>
                    <a:pt x="74" y="154"/>
                  </a:cubicBezTo>
                  <a:cubicBezTo>
                    <a:pt x="71" y="155"/>
                    <a:pt x="69" y="153"/>
                    <a:pt x="66" y="152"/>
                  </a:cubicBezTo>
                  <a:cubicBezTo>
                    <a:pt x="64" y="151"/>
                    <a:pt x="62" y="149"/>
                    <a:pt x="60" y="149"/>
                  </a:cubicBezTo>
                  <a:cubicBezTo>
                    <a:pt x="56" y="150"/>
                    <a:pt x="52" y="153"/>
                    <a:pt x="49" y="155"/>
                  </a:cubicBezTo>
                  <a:cubicBezTo>
                    <a:pt x="44" y="157"/>
                    <a:pt x="40" y="160"/>
                    <a:pt x="35" y="162"/>
                  </a:cubicBezTo>
                  <a:cubicBezTo>
                    <a:pt x="34" y="161"/>
                    <a:pt x="33" y="160"/>
                    <a:pt x="32" y="160"/>
                  </a:cubicBezTo>
                  <a:cubicBezTo>
                    <a:pt x="30" y="160"/>
                    <a:pt x="27" y="160"/>
                    <a:pt x="26" y="158"/>
                  </a:cubicBezTo>
                  <a:cubicBezTo>
                    <a:pt x="27" y="157"/>
                    <a:pt x="26" y="155"/>
                    <a:pt x="27" y="155"/>
                  </a:cubicBezTo>
                  <a:cubicBezTo>
                    <a:pt x="28" y="153"/>
                    <a:pt x="33" y="155"/>
                    <a:pt x="32" y="153"/>
                  </a:cubicBezTo>
                  <a:cubicBezTo>
                    <a:pt x="31" y="147"/>
                    <a:pt x="26" y="142"/>
                    <a:pt x="21" y="138"/>
                  </a:cubicBezTo>
                  <a:cubicBezTo>
                    <a:pt x="20" y="137"/>
                    <a:pt x="17" y="137"/>
                    <a:pt x="15" y="137"/>
                  </a:cubicBezTo>
                  <a:cubicBezTo>
                    <a:pt x="14" y="137"/>
                    <a:pt x="15" y="139"/>
                    <a:pt x="15" y="139"/>
                  </a:cubicBezTo>
                  <a:cubicBezTo>
                    <a:pt x="13" y="138"/>
                    <a:pt x="10" y="137"/>
                    <a:pt x="9" y="136"/>
                  </a:cubicBezTo>
                  <a:cubicBezTo>
                    <a:pt x="8" y="134"/>
                    <a:pt x="10" y="130"/>
                    <a:pt x="9" y="129"/>
                  </a:cubicBezTo>
                  <a:cubicBezTo>
                    <a:pt x="7" y="127"/>
                    <a:pt x="2" y="129"/>
                    <a:pt x="1" y="127"/>
                  </a:cubicBezTo>
                  <a:cubicBezTo>
                    <a:pt x="0" y="123"/>
                    <a:pt x="3" y="119"/>
                    <a:pt x="4" y="115"/>
                  </a:cubicBezTo>
                  <a:cubicBezTo>
                    <a:pt x="5" y="114"/>
                    <a:pt x="7" y="114"/>
                    <a:pt x="7" y="113"/>
                  </a:cubicBezTo>
                  <a:cubicBezTo>
                    <a:pt x="7" y="111"/>
                    <a:pt x="4" y="110"/>
                    <a:pt x="3" y="107"/>
                  </a:cubicBezTo>
                  <a:cubicBezTo>
                    <a:pt x="2" y="105"/>
                    <a:pt x="3" y="102"/>
                    <a:pt x="4" y="99"/>
                  </a:cubicBezTo>
                  <a:cubicBezTo>
                    <a:pt x="5" y="97"/>
                    <a:pt x="8" y="96"/>
                    <a:pt x="9" y="94"/>
                  </a:cubicBezTo>
                  <a:cubicBezTo>
                    <a:pt x="10" y="92"/>
                    <a:pt x="8" y="90"/>
                    <a:pt x="9" y="88"/>
                  </a:cubicBezTo>
                  <a:cubicBezTo>
                    <a:pt x="10" y="87"/>
                    <a:pt x="13" y="87"/>
                    <a:pt x="14" y="88"/>
                  </a:cubicBezTo>
                  <a:cubicBezTo>
                    <a:pt x="18" y="91"/>
                    <a:pt x="18" y="96"/>
                    <a:pt x="22" y="99"/>
                  </a:cubicBezTo>
                  <a:cubicBezTo>
                    <a:pt x="23" y="101"/>
                    <a:pt x="25" y="101"/>
                    <a:pt x="26" y="99"/>
                  </a:cubicBezTo>
                  <a:cubicBezTo>
                    <a:pt x="27" y="98"/>
                    <a:pt x="27" y="96"/>
                    <a:pt x="26" y="95"/>
                  </a:cubicBezTo>
                  <a:cubicBezTo>
                    <a:pt x="25" y="91"/>
                    <a:pt x="21" y="89"/>
                    <a:pt x="22" y="85"/>
                  </a:cubicBezTo>
                  <a:cubicBezTo>
                    <a:pt x="22" y="83"/>
                    <a:pt x="25" y="86"/>
                    <a:pt x="27" y="85"/>
                  </a:cubicBezTo>
                  <a:cubicBezTo>
                    <a:pt x="29" y="85"/>
                    <a:pt x="31" y="84"/>
                    <a:pt x="32" y="82"/>
                  </a:cubicBezTo>
                  <a:cubicBezTo>
                    <a:pt x="33" y="81"/>
                    <a:pt x="30" y="78"/>
                    <a:pt x="32" y="77"/>
                  </a:cubicBezTo>
                  <a:cubicBezTo>
                    <a:pt x="35" y="75"/>
                    <a:pt x="39" y="76"/>
                    <a:pt x="43" y="73"/>
                  </a:cubicBezTo>
                  <a:cubicBezTo>
                    <a:pt x="45" y="72"/>
                    <a:pt x="45" y="68"/>
                    <a:pt x="47" y="67"/>
                  </a:cubicBezTo>
                  <a:cubicBezTo>
                    <a:pt x="49" y="66"/>
                    <a:pt x="52" y="67"/>
                    <a:pt x="54" y="68"/>
                  </a:cubicBezTo>
                  <a:cubicBezTo>
                    <a:pt x="55" y="69"/>
                    <a:pt x="53" y="70"/>
                    <a:pt x="53" y="71"/>
                  </a:cubicBezTo>
                  <a:cubicBezTo>
                    <a:pt x="55" y="72"/>
                    <a:pt x="57" y="72"/>
                    <a:pt x="58" y="71"/>
                  </a:cubicBezTo>
                  <a:cubicBezTo>
                    <a:pt x="60" y="70"/>
                    <a:pt x="61" y="68"/>
                    <a:pt x="64" y="67"/>
                  </a:cubicBezTo>
                  <a:cubicBezTo>
                    <a:pt x="65" y="67"/>
                    <a:pt x="66" y="69"/>
                    <a:pt x="67" y="70"/>
                  </a:cubicBezTo>
                  <a:cubicBezTo>
                    <a:pt x="70" y="70"/>
                    <a:pt x="74" y="69"/>
                    <a:pt x="77" y="70"/>
                  </a:cubicBezTo>
                  <a:cubicBezTo>
                    <a:pt x="79" y="70"/>
                    <a:pt x="80" y="73"/>
                    <a:pt x="82" y="75"/>
                  </a:cubicBezTo>
                  <a:cubicBezTo>
                    <a:pt x="85" y="77"/>
                    <a:pt x="89" y="77"/>
                    <a:pt x="91" y="80"/>
                  </a:cubicBezTo>
                  <a:cubicBezTo>
                    <a:pt x="93" y="82"/>
                    <a:pt x="91" y="85"/>
                    <a:pt x="93" y="87"/>
                  </a:cubicBezTo>
                  <a:cubicBezTo>
                    <a:pt x="93" y="88"/>
                    <a:pt x="96" y="88"/>
                    <a:pt x="96" y="87"/>
                  </a:cubicBezTo>
                  <a:cubicBezTo>
                    <a:pt x="97" y="85"/>
                    <a:pt x="94" y="80"/>
                    <a:pt x="96" y="80"/>
                  </a:cubicBezTo>
                  <a:cubicBezTo>
                    <a:pt x="101" y="80"/>
                    <a:pt x="103" y="87"/>
                    <a:pt x="108" y="87"/>
                  </a:cubicBezTo>
                  <a:cubicBezTo>
                    <a:pt x="111" y="87"/>
                    <a:pt x="112" y="81"/>
                    <a:pt x="115" y="80"/>
                  </a:cubicBezTo>
                  <a:cubicBezTo>
                    <a:pt x="117" y="78"/>
                    <a:pt x="120" y="78"/>
                    <a:pt x="123" y="78"/>
                  </a:cubicBezTo>
                  <a:cubicBezTo>
                    <a:pt x="125" y="78"/>
                    <a:pt x="127" y="81"/>
                    <a:pt x="129" y="80"/>
                  </a:cubicBezTo>
                  <a:cubicBezTo>
                    <a:pt x="130" y="80"/>
                    <a:pt x="129" y="77"/>
                    <a:pt x="131" y="76"/>
                  </a:cubicBezTo>
                  <a:cubicBezTo>
                    <a:pt x="133" y="75"/>
                    <a:pt x="136" y="76"/>
                    <a:pt x="138" y="77"/>
                  </a:cubicBezTo>
                  <a:cubicBezTo>
                    <a:pt x="140" y="78"/>
                    <a:pt x="139" y="82"/>
                    <a:pt x="141" y="84"/>
                  </a:cubicBezTo>
                  <a:cubicBezTo>
                    <a:pt x="145" y="86"/>
                    <a:pt x="150" y="87"/>
                    <a:pt x="155" y="87"/>
                  </a:cubicBezTo>
                  <a:cubicBezTo>
                    <a:pt x="157" y="86"/>
                    <a:pt x="156" y="81"/>
                    <a:pt x="158" y="81"/>
                  </a:cubicBezTo>
                  <a:cubicBezTo>
                    <a:pt x="162" y="81"/>
                    <a:pt x="165" y="86"/>
                    <a:pt x="169" y="85"/>
                  </a:cubicBezTo>
                  <a:cubicBezTo>
                    <a:pt x="172" y="85"/>
                    <a:pt x="173" y="81"/>
                    <a:pt x="174" y="79"/>
                  </a:cubicBezTo>
                  <a:cubicBezTo>
                    <a:pt x="175" y="76"/>
                    <a:pt x="176" y="73"/>
                    <a:pt x="174" y="71"/>
                  </a:cubicBezTo>
                  <a:cubicBezTo>
                    <a:pt x="173" y="69"/>
                    <a:pt x="169" y="71"/>
                    <a:pt x="167" y="70"/>
                  </a:cubicBezTo>
                  <a:cubicBezTo>
                    <a:pt x="163" y="68"/>
                    <a:pt x="159" y="64"/>
                    <a:pt x="157" y="61"/>
                  </a:cubicBezTo>
                  <a:cubicBezTo>
                    <a:pt x="160" y="59"/>
                    <a:pt x="164" y="60"/>
                    <a:pt x="166" y="57"/>
                  </a:cubicBezTo>
                  <a:cubicBezTo>
                    <a:pt x="167" y="55"/>
                    <a:pt x="163" y="54"/>
                    <a:pt x="163" y="51"/>
                  </a:cubicBezTo>
                  <a:cubicBezTo>
                    <a:pt x="163" y="48"/>
                    <a:pt x="165" y="45"/>
                    <a:pt x="168" y="44"/>
                  </a:cubicBezTo>
                  <a:cubicBezTo>
                    <a:pt x="171" y="43"/>
                    <a:pt x="174" y="47"/>
                    <a:pt x="177" y="46"/>
                  </a:cubicBezTo>
                  <a:cubicBezTo>
                    <a:pt x="179" y="45"/>
                    <a:pt x="175" y="43"/>
                    <a:pt x="173" y="42"/>
                  </a:cubicBezTo>
                  <a:cubicBezTo>
                    <a:pt x="172" y="41"/>
                    <a:pt x="169" y="42"/>
                    <a:pt x="168" y="40"/>
                  </a:cubicBezTo>
                  <a:cubicBezTo>
                    <a:pt x="167" y="39"/>
                    <a:pt x="170" y="38"/>
                    <a:pt x="169" y="37"/>
                  </a:cubicBezTo>
                  <a:cubicBezTo>
                    <a:pt x="168" y="36"/>
                    <a:pt x="165" y="38"/>
                    <a:pt x="164" y="37"/>
                  </a:cubicBezTo>
                  <a:cubicBezTo>
                    <a:pt x="162" y="35"/>
                    <a:pt x="162" y="31"/>
                    <a:pt x="164" y="29"/>
                  </a:cubicBezTo>
                  <a:cubicBezTo>
                    <a:pt x="166" y="27"/>
                    <a:pt x="171" y="30"/>
                    <a:pt x="175" y="28"/>
                  </a:cubicBezTo>
                  <a:cubicBezTo>
                    <a:pt x="177" y="28"/>
                    <a:pt x="179" y="26"/>
                    <a:pt x="182" y="28"/>
                  </a:cubicBezTo>
                  <a:cubicBezTo>
                    <a:pt x="188" y="28"/>
                    <a:pt x="193" y="26"/>
                    <a:pt x="198" y="25"/>
                  </a:cubicBezTo>
                  <a:cubicBezTo>
                    <a:pt x="202" y="21"/>
                    <a:pt x="208" y="21"/>
                    <a:pt x="214" y="22"/>
                  </a:cubicBezTo>
                  <a:cubicBezTo>
                    <a:pt x="214" y="19"/>
                    <a:pt x="216" y="16"/>
                    <a:pt x="218" y="14"/>
                  </a:cubicBezTo>
                  <a:cubicBezTo>
                    <a:pt x="219" y="13"/>
                    <a:pt x="221" y="15"/>
                    <a:pt x="222" y="15"/>
                  </a:cubicBezTo>
                  <a:cubicBezTo>
                    <a:pt x="231" y="13"/>
                    <a:pt x="239" y="12"/>
                    <a:pt x="247" y="9"/>
                  </a:cubicBezTo>
                  <a:cubicBezTo>
                    <a:pt x="249" y="8"/>
                    <a:pt x="246" y="4"/>
                    <a:pt x="248" y="3"/>
                  </a:cubicBezTo>
                  <a:cubicBezTo>
                    <a:pt x="249" y="1"/>
                    <a:pt x="252" y="0"/>
                    <a:pt x="255" y="0"/>
                  </a:cubicBezTo>
                  <a:cubicBezTo>
                    <a:pt x="261" y="1"/>
                    <a:pt x="266" y="4"/>
                    <a:pt x="272" y="5"/>
                  </a:cubicBezTo>
                  <a:cubicBezTo>
                    <a:pt x="274" y="6"/>
                    <a:pt x="276" y="3"/>
                    <a:pt x="278" y="4"/>
                  </a:cubicBezTo>
                  <a:cubicBezTo>
                    <a:pt x="280" y="7"/>
                    <a:pt x="280" y="11"/>
                    <a:pt x="281" y="14"/>
                  </a:cubicBezTo>
                  <a:cubicBezTo>
                    <a:pt x="282" y="15"/>
                    <a:pt x="284" y="16"/>
                    <a:pt x="284" y="17"/>
                  </a:cubicBezTo>
                  <a:cubicBezTo>
                    <a:pt x="285" y="19"/>
                    <a:pt x="282" y="22"/>
                    <a:pt x="283" y="24"/>
                  </a:cubicBezTo>
                  <a:cubicBezTo>
                    <a:pt x="285" y="23"/>
                    <a:pt x="287" y="24"/>
                    <a:pt x="289" y="24"/>
                  </a:cubicBezTo>
                  <a:cubicBezTo>
                    <a:pt x="290" y="24"/>
                    <a:pt x="291" y="22"/>
                    <a:pt x="292" y="22"/>
                  </a:cubicBezTo>
                  <a:cubicBezTo>
                    <a:pt x="293" y="22"/>
                    <a:pt x="294" y="23"/>
                    <a:pt x="295" y="23"/>
                  </a:cubicBezTo>
                  <a:cubicBezTo>
                    <a:pt x="296" y="22"/>
                    <a:pt x="296" y="18"/>
                    <a:pt x="297" y="19"/>
                  </a:cubicBezTo>
                  <a:cubicBezTo>
                    <a:pt x="299" y="22"/>
                    <a:pt x="298" y="26"/>
                    <a:pt x="300" y="29"/>
                  </a:cubicBezTo>
                  <a:cubicBezTo>
                    <a:pt x="301" y="30"/>
                    <a:pt x="303" y="29"/>
                    <a:pt x="303" y="28"/>
                  </a:cubicBezTo>
                  <a:cubicBezTo>
                    <a:pt x="304" y="27"/>
                    <a:pt x="302" y="25"/>
                    <a:pt x="303" y="25"/>
                  </a:cubicBezTo>
                  <a:cubicBezTo>
                    <a:pt x="306" y="24"/>
                    <a:pt x="310" y="27"/>
                    <a:pt x="313" y="27"/>
                  </a:cubicBezTo>
                  <a:cubicBezTo>
                    <a:pt x="315" y="28"/>
                    <a:pt x="311" y="31"/>
                    <a:pt x="312" y="33"/>
                  </a:cubicBezTo>
                  <a:cubicBezTo>
                    <a:pt x="312" y="34"/>
                    <a:pt x="313" y="35"/>
                    <a:pt x="314" y="35"/>
                  </a:cubicBezTo>
                  <a:cubicBezTo>
                    <a:pt x="316" y="34"/>
                    <a:pt x="318" y="31"/>
                    <a:pt x="320" y="31"/>
                  </a:cubicBezTo>
                  <a:cubicBezTo>
                    <a:pt x="322" y="31"/>
                    <a:pt x="323" y="34"/>
                    <a:pt x="324" y="34"/>
                  </a:cubicBezTo>
                  <a:cubicBezTo>
                    <a:pt x="324" y="29"/>
                    <a:pt x="333" y="29"/>
                    <a:pt x="335" y="26"/>
                  </a:cubicBezTo>
                  <a:cubicBezTo>
                    <a:pt x="342" y="25"/>
                    <a:pt x="344" y="20"/>
                    <a:pt x="350" y="21"/>
                  </a:cubicBezTo>
                  <a:cubicBezTo>
                    <a:pt x="352" y="21"/>
                    <a:pt x="347" y="25"/>
                    <a:pt x="348" y="27"/>
                  </a:cubicBezTo>
                  <a:cubicBezTo>
                    <a:pt x="349" y="29"/>
                    <a:pt x="351" y="31"/>
                    <a:pt x="354" y="33"/>
                  </a:cubicBezTo>
                  <a:cubicBezTo>
                    <a:pt x="357" y="35"/>
                    <a:pt x="361" y="35"/>
                    <a:pt x="363" y="38"/>
                  </a:cubicBezTo>
                  <a:cubicBezTo>
                    <a:pt x="376" y="53"/>
                    <a:pt x="385" y="70"/>
                    <a:pt x="398" y="84"/>
                  </a:cubicBezTo>
                  <a:cubicBezTo>
                    <a:pt x="399" y="86"/>
                    <a:pt x="401" y="82"/>
                    <a:pt x="402" y="80"/>
                  </a:cubicBezTo>
                  <a:cubicBezTo>
                    <a:pt x="402" y="79"/>
                    <a:pt x="400" y="78"/>
                    <a:pt x="401" y="77"/>
                  </a:cubicBezTo>
                  <a:cubicBezTo>
                    <a:pt x="403" y="76"/>
                    <a:pt x="405" y="76"/>
                    <a:pt x="406" y="77"/>
                  </a:cubicBezTo>
                  <a:cubicBezTo>
                    <a:pt x="408" y="77"/>
                    <a:pt x="410" y="79"/>
                    <a:pt x="411" y="81"/>
                  </a:cubicBezTo>
                  <a:cubicBezTo>
                    <a:pt x="412" y="82"/>
                    <a:pt x="409" y="83"/>
                    <a:pt x="410" y="84"/>
                  </a:cubicBezTo>
                  <a:cubicBezTo>
                    <a:pt x="411" y="84"/>
                    <a:pt x="413" y="83"/>
                    <a:pt x="414" y="84"/>
                  </a:cubicBezTo>
                  <a:cubicBezTo>
                    <a:pt x="415" y="84"/>
                    <a:pt x="414" y="86"/>
                    <a:pt x="414" y="86"/>
                  </a:cubicBezTo>
                  <a:cubicBezTo>
                    <a:pt x="419" y="87"/>
                    <a:pt x="424" y="86"/>
                    <a:pt x="429" y="86"/>
                  </a:cubicBezTo>
                  <a:cubicBezTo>
                    <a:pt x="432" y="85"/>
                    <a:pt x="432" y="80"/>
                    <a:pt x="435" y="80"/>
                  </a:cubicBezTo>
                  <a:cubicBezTo>
                    <a:pt x="440" y="81"/>
                    <a:pt x="444" y="85"/>
                    <a:pt x="447" y="89"/>
                  </a:cubicBezTo>
                  <a:cubicBezTo>
                    <a:pt x="449" y="91"/>
                    <a:pt x="448" y="95"/>
                    <a:pt x="450" y="96"/>
                  </a:cubicBezTo>
                  <a:cubicBezTo>
                    <a:pt x="452" y="98"/>
                    <a:pt x="456" y="95"/>
                    <a:pt x="459" y="96"/>
                  </a:cubicBezTo>
                  <a:cubicBezTo>
                    <a:pt x="460" y="96"/>
                    <a:pt x="460" y="99"/>
                    <a:pt x="461" y="100"/>
                  </a:cubicBezTo>
                  <a:cubicBezTo>
                    <a:pt x="462" y="102"/>
                    <a:pt x="464" y="104"/>
                    <a:pt x="467" y="105"/>
                  </a:cubicBezTo>
                  <a:cubicBezTo>
                    <a:pt x="470" y="104"/>
                    <a:pt x="472" y="107"/>
                    <a:pt x="475" y="106"/>
                  </a:cubicBezTo>
                  <a:cubicBezTo>
                    <a:pt x="477" y="105"/>
                    <a:pt x="477" y="101"/>
                    <a:pt x="479" y="101"/>
                  </a:cubicBezTo>
                  <a:cubicBezTo>
                    <a:pt x="481" y="101"/>
                    <a:pt x="478" y="104"/>
                    <a:pt x="478" y="106"/>
                  </a:cubicBezTo>
                  <a:cubicBezTo>
                    <a:pt x="481" y="109"/>
                    <a:pt x="485" y="111"/>
                    <a:pt x="488" y="114"/>
                  </a:cubicBezTo>
                  <a:close/>
                </a:path>
              </a:pathLst>
            </a:custGeom>
            <a:solidFill>
              <a:srgbClr val="D4BAC2"/>
            </a:solidFill>
            <a:ln w="3175" cap="rnd">
              <a:solidFill>
                <a:srgbClr val="997480"/>
              </a:solidFill>
              <a:round/>
              <a:headEnd/>
              <a:tailEnd/>
            </a:ln>
          </p:spPr>
          <p:txBody>
            <a:bodyPr/>
            <a:lstStyle/>
            <a:p>
              <a:pPr defTabSz="914400"/>
              <a:endParaRPr lang="en-US">
                <a:solidFill>
                  <a:prstClr val="black"/>
                </a:solidFill>
                <a:latin typeface="Arial"/>
                <a:ea typeface="微软雅黑"/>
              </a:endParaRPr>
            </a:p>
          </p:txBody>
        </p:sp>
        <p:sp>
          <p:nvSpPr>
            <p:cNvPr id="177" name="Freeform 113"/>
            <p:cNvSpPr>
              <a:spLocks noChangeAspect="1"/>
            </p:cNvSpPr>
            <p:nvPr/>
          </p:nvSpPr>
          <p:spPr bwMode="auto">
            <a:xfrm>
              <a:off x="2799109" y="4304322"/>
              <a:ext cx="198148" cy="146333"/>
            </a:xfrm>
            <a:custGeom>
              <a:avLst/>
              <a:gdLst>
                <a:gd name="T0" fmla="*/ 0 w 83"/>
                <a:gd name="T1" fmla="*/ 1928 h 42"/>
                <a:gd name="T2" fmla="*/ 15301 w 83"/>
                <a:gd name="T3" fmla="*/ 11566 h 42"/>
                <a:gd name="T4" fmla="*/ 22952 w 83"/>
                <a:gd name="T5" fmla="*/ 21204 h 42"/>
                <a:gd name="T6" fmla="*/ 36340 w 83"/>
                <a:gd name="T7" fmla="*/ 26987 h 42"/>
                <a:gd name="T8" fmla="*/ 36340 w 83"/>
                <a:gd name="T9" fmla="*/ 38553 h 42"/>
                <a:gd name="T10" fmla="*/ 43991 w 83"/>
                <a:gd name="T11" fmla="*/ 53975 h 42"/>
                <a:gd name="T12" fmla="*/ 38253 w 83"/>
                <a:gd name="T13" fmla="*/ 69396 h 42"/>
                <a:gd name="T14" fmla="*/ 47816 w 83"/>
                <a:gd name="T15" fmla="*/ 69396 h 42"/>
                <a:gd name="T16" fmla="*/ 61205 w 83"/>
                <a:gd name="T17" fmla="*/ 65541 h 42"/>
                <a:gd name="T18" fmla="*/ 74593 w 83"/>
                <a:gd name="T19" fmla="*/ 71324 h 42"/>
                <a:gd name="T20" fmla="*/ 84157 w 83"/>
                <a:gd name="T21" fmla="*/ 77107 h 42"/>
                <a:gd name="T22" fmla="*/ 93720 w 83"/>
                <a:gd name="T23" fmla="*/ 73251 h 42"/>
                <a:gd name="T24" fmla="*/ 101370 w 83"/>
                <a:gd name="T25" fmla="*/ 73251 h 42"/>
                <a:gd name="T26" fmla="*/ 110934 w 83"/>
                <a:gd name="T27" fmla="*/ 73251 h 42"/>
                <a:gd name="T28" fmla="*/ 118584 w 83"/>
                <a:gd name="T29" fmla="*/ 73251 h 42"/>
                <a:gd name="T30" fmla="*/ 124322 w 83"/>
                <a:gd name="T31" fmla="*/ 65541 h 42"/>
                <a:gd name="T32" fmla="*/ 133886 w 83"/>
                <a:gd name="T33" fmla="*/ 71324 h 42"/>
                <a:gd name="T34" fmla="*/ 143449 w 83"/>
                <a:gd name="T35" fmla="*/ 75179 h 42"/>
                <a:gd name="T36" fmla="*/ 156837 w 83"/>
                <a:gd name="T37" fmla="*/ 79034 h 42"/>
                <a:gd name="T38" fmla="*/ 156837 w 83"/>
                <a:gd name="T39" fmla="*/ 71324 h 42"/>
                <a:gd name="T40" fmla="*/ 149187 w 83"/>
                <a:gd name="T41" fmla="*/ 67468 h 42"/>
                <a:gd name="T42" fmla="*/ 143449 w 83"/>
                <a:gd name="T43" fmla="*/ 57830 h 42"/>
                <a:gd name="T44" fmla="*/ 151099 w 83"/>
                <a:gd name="T45" fmla="*/ 52047 h 42"/>
                <a:gd name="T46" fmla="*/ 130060 w 83"/>
                <a:gd name="T47" fmla="*/ 40481 h 42"/>
                <a:gd name="T48" fmla="*/ 130060 w 83"/>
                <a:gd name="T49" fmla="*/ 32770 h 42"/>
                <a:gd name="T50" fmla="*/ 116672 w 83"/>
                <a:gd name="T51" fmla="*/ 25060 h 42"/>
                <a:gd name="T52" fmla="*/ 110934 w 83"/>
                <a:gd name="T53" fmla="*/ 25060 h 42"/>
                <a:gd name="T54" fmla="*/ 103283 w 83"/>
                <a:gd name="T55" fmla="*/ 26987 h 42"/>
                <a:gd name="T56" fmla="*/ 91807 w 83"/>
                <a:gd name="T57" fmla="*/ 30843 h 42"/>
                <a:gd name="T58" fmla="*/ 86069 w 83"/>
                <a:gd name="T59" fmla="*/ 25060 h 42"/>
                <a:gd name="T60" fmla="*/ 70768 w 83"/>
                <a:gd name="T61" fmla="*/ 17349 h 42"/>
                <a:gd name="T62" fmla="*/ 55467 w 83"/>
                <a:gd name="T63" fmla="*/ 7711 h 42"/>
                <a:gd name="T64" fmla="*/ 36340 w 83"/>
                <a:gd name="T65" fmla="*/ 9638 h 42"/>
                <a:gd name="T66" fmla="*/ 21039 w 83"/>
                <a:gd name="T67" fmla="*/ 1928 h 42"/>
                <a:gd name="T68" fmla="*/ 0 w 83"/>
                <a:gd name="T69" fmla="*/ 1928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
                <a:gd name="T106" fmla="*/ 0 h 42"/>
                <a:gd name="T107" fmla="*/ 83 w 83"/>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 h="42">
                  <a:moveTo>
                    <a:pt x="0" y="1"/>
                  </a:moveTo>
                  <a:cubicBezTo>
                    <a:pt x="3" y="3"/>
                    <a:pt x="6" y="4"/>
                    <a:pt x="8" y="6"/>
                  </a:cubicBezTo>
                  <a:cubicBezTo>
                    <a:pt x="10" y="7"/>
                    <a:pt x="10" y="10"/>
                    <a:pt x="12" y="11"/>
                  </a:cubicBezTo>
                  <a:cubicBezTo>
                    <a:pt x="14" y="13"/>
                    <a:pt x="18" y="12"/>
                    <a:pt x="19" y="14"/>
                  </a:cubicBezTo>
                  <a:cubicBezTo>
                    <a:pt x="20" y="16"/>
                    <a:pt x="18" y="18"/>
                    <a:pt x="19" y="20"/>
                  </a:cubicBezTo>
                  <a:cubicBezTo>
                    <a:pt x="20" y="23"/>
                    <a:pt x="23" y="25"/>
                    <a:pt x="23" y="28"/>
                  </a:cubicBezTo>
                  <a:cubicBezTo>
                    <a:pt x="23" y="30"/>
                    <a:pt x="21" y="33"/>
                    <a:pt x="20" y="36"/>
                  </a:cubicBezTo>
                  <a:cubicBezTo>
                    <a:pt x="21" y="36"/>
                    <a:pt x="23" y="36"/>
                    <a:pt x="25" y="36"/>
                  </a:cubicBezTo>
                  <a:cubicBezTo>
                    <a:pt x="27" y="35"/>
                    <a:pt x="29" y="33"/>
                    <a:pt x="32" y="34"/>
                  </a:cubicBezTo>
                  <a:cubicBezTo>
                    <a:pt x="34" y="34"/>
                    <a:pt x="37" y="36"/>
                    <a:pt x="39" y="37"/>
                  </a:cubicBezTo>
                  <a:cubicBezTo>
                    <a:pt x="41" y="38"/>
                    <a:pt x="42" y="39"/>
                    <a:pt x="44" y="40"/>
                  </a:cubicBezTo>
                  <a:cubicBezTo>
                    <a:pt x="46" y="40"/>
                    <a:pt x="47" y="39"/>
                    <a:pt x="49" y="38"/>
                  </a:cubicBezTo>
                  <a:cubicBezTo>
                    <a:pt x="50" y="38"/>
                    <a:pt x="52" y="38"/>
                    <a:pt x="53" y="38"/>
                  </a:cubicBezTo>
                  <a:cubicBezTo>
                    <a:pt x="55" y="38"/>
                    <a:pt x="56" y="38"/>
                    <a:pt x="58" y="38"/>
                  </a:cubicBezTo>
                  <a:cubicBezTo>
                    <a:pt x="59" y="38"/>
                    <a:pt x="60" y="38"/>
                    <a:pt x="62" y="38"/>
                  </a:cubicBezTo>
                  <a:cubicBezTo>
                    <a:pt x="63" y="37"/>
                    <a:pt x="63" y="34"/>
                    <a:pt x="65" y="34"/>
                  </a:cubicBezTo>
                  <a:cubicBezTo>
                    <a:pt x="67" y="34"/>
                    <a:pt x="68" y="36"/>
                    <a:pt x="70" y="37"/>
                  </a:cubicBezTo>
                  <a:cubicBezTo>
                    <a:pt x="72" y="38"/>
                    <a:pt x="74" y="39"/>
                    <a:pt x="75" y="39"/>
                  </a:cubicBezTo>
                  <a:cubicBezTo>
                    <a:pt x="78" y="40"/>
                    <a:pt x="80" y="42"/>
                    <a:pt x="82" y="41"/>
                  </a:cubicBezTo>
                  <a:cubicBezTo>
                    <a:pt x="83" y="41"/>
                    <a:pt x="83" y="38"/>
                    <a:pt x="82" y="37"/>
                  </a:cubicBezTo>
                  <a:cubicBezTo>
                    <a:pt x="82" y="36"/>
                    <a:pt x="79" y="36"/>
                    <a:pt x="78" y="35"/>
                  </a:cubicBezTo>
                  <a:cubicBezTo>
                    <a:pt x="77" y="33"/>
                    <a:pt x="75" y="32"/>
                    <a:pt x="75" y="30"/>
                  </a:cubicBezTo>
                  <a:cubicBezTo>
                    <a:pt x="76" y="28"/>
                    <a:pt x="78" y="28"/>
                    <a:pt x="79" y="27"/>
                  </a:cubicBezTo>
                  <a:cubicBezTo>
                    <a:pt x="75" y="25"/>
                    <a:pt x="71" y="24"/>
                    <a:pt x="68" y="21"/>
                  </a:cubicBezTo>
                  <a:cubicBezTo>
                    <a:pt x="67" y="20"/>
                    <a:pt x="69" y="18"/>
                    <a:pt x="68" y="17"/>
                  </a:cubicBezTo>
                  <a:cubicBezTo>
                    <a:pt x="67" y="15"/>
                    <a:pt x="64" y="14"/>
                    <a:pt x="61" y="13"/>
                  </a:cubicBezTo>
                  <a:cubicBezTo>
                    <a:pt x="60" y="13"/>
                    <a:pt x="59" y="13"/>
                    <a:pt x="58" y="13"/>
                  </a:cubicBezTo>
                  <a:cubicBezTo>
                    <a:pt x="57" y="13"/>
                    <a:pt x="55" y="13"/>
                    <a:pt x="54" y="14"/>
                  </a:cubicBezTo>
                  <a:cubicBezTo>
                    <a:pt x="52" y="14"/>
                    <a:pt x="50" y="16"/>
                    <a:pt x="48" y="16"/>
                  </a:cubicBezTo>
                  <a:cubicBezTo>
                    <a:pt x="46" y="16"/>
                    <a:pt x="46" y="14"/>
                    <a:pt x="45" y="13"/>
                  </a:cubicBezTo>
                  <a:cubicBezTo>
                    <a:pt x="42" y="11"/>
                    <a:pt x="40" y="11"/>
                    <a:pt x="37" y="9"/>
                  </a:cubicBezTo>
                  <a:cubicBezTo>
                    <a:pt x="34" y="8"/>
                    <a:pt x="32" y="5"/>
                    <a:pt x="29" y="4"/>
                  </a:cubicBezTo>
                  <a:cubicBezTo>
                    <a:pt x="26" y="3"/>
                    <a:pt x="22" y="6"/>
                    <a:pt x="19" y="5"/>
                  </a:cubicBezTo>
                  <a:cubicBezTo>
                    <a:pt x="16" y="5"/>
                    <a:pt x="14" y="2"/>
                    <a:pt x="11" y="1"/>
                  </a:cubicBezTo>
                  <a:cubicBezTo>
                    <a:pt x="7" y="0"/>
                    <a:pt x="3" y="0"/>
                    <a:pt x="0" y="1"/>
                  </a:cubicBezTo>
                  <a:close/>
                </a:path>
              </a:pathLst>
            </a:custGeom>
            <a:solidFill>
              <a:srgbClr val="D4BAC2"/>
            </a:solidFill>
            <a:ln w="3175" cap="rnd">
              <a:solidFill>
                <a:srgbClr val="997480"/>
              </a:solidFill>
              <a:round/>
              <a:headEnd/>
              <a:tailEnd/>
            </a:ln>
          </p:spPr>
          <p:txBody>
            <a:bodyPr/>
            <a:lstStyle/>
            <a:p>
              <a:pPr defTabSz="914400"/>
              <a:endParaRPr lang="en-US">
                <a:solidFill>
                  <a:prstClr val="black"/>
                </a:solidFill>
                <a:latin typeface="Arial"/>
                <a:ea typeface="微软雅黑"/>
              </a:endParaRPr>
            </a:p>
          </p:txBody>
        </p:sp>
        <p:sp>
          <p:nvSpPr>
            <p:cNvPr id="178" name="Freeform 114"/>
            <p:cNvSpPr>
              <a:spLocks noChangeAspect="1"/>
            </p:cNvSpPr>
            <p:nvPr/>
          </p:nvSpPr>
          <p:spPr bwMode="auto">
            <a:xfrm>
              <a:off x="2947721" y="4525256"/>
              <a:ext cx="41611" cy="51647"/>
            </a:xfrm>
            <a:custGeom>
              <a:avLst/>
              <a:gdLst>
                <a:gd name="T0" fmla="*/ 33337 w 18"/>
                <a:gd name="T1" fmla="*/ 28575 h 15"/>
                <a:gd name="T2" fmla="*/ 25929 w 18"/>
                <a:gd name="T3" fmla="*/ 11430 h 15"/>
                <a:gd name="T4" fmla="*/ 22225 w 18"/>
                <a:gd name="T5" fmla="*/ 1905 h 15"/>
                <a:gd name="T6" fmla="*/ 12964 w 18"/>
                <a:gd name="T7" fmla="*/ 5715 h 15"/>
                <a:gd name="T8" fmla="*/ 11112 w 18"/>
                <a:gd name="T9" fmla="*/ 0 h 15"/>
                <a:gd name="T10" fmla="*/ 0 w 18"/>
                <a:gd name="T11" fmla="*/ 0 h 15"/>
                <a:gd name="T12" fmla="*/ 3704 w 18"/>
                <a:gd name="T13" fmla="*/ 5715 h 15"/>
                <a:gd name="T14" fmla="*/ 12964 w 18"/>
                <a:gd name="T15" fmla="*/ 15240 h 15"/>
                <a:gd name="T16" fmla="*/ 18521 w 18"/>
                <a:gd name="T17" fmla="*/ 15240 h 15"/>
                <a:gd name="T18" fmla="*/ 18521 w 18"/>
                <a:gd name="T19" fmla="*/ 24765 h 15"/>
                <a:gd name="T20" fmla="*/ 33337 w 18"/>
                <a:gd name="T21" fmla="*/ 28575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5"/>
                <a:gd name="T35" fmla="*/ 18 w 18"/>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5">
                  <a:moveTo>
                    <a:pt x="18" y="15"/>
                  </a:moveTo>
                  <a:cubicBezTo>
                    <a:pt x="17" y="12"/>
                    <a:pt x="16" y="9"/>
                    <a:pt x="14" y="6"/>
                  </a:cubicBezTo>
                  <a:cubicBezTo>
                    <a:pt x="13" y="5"/>
                    <a:pt x="13" y="2"/>
                    <a:pt x="12" y="1"/>
                  </a:cubicBezTo>
                  <a:cubicBezTo>
                    <a:pt x="10" y="1"/>
                    <a:pt x="9" y="3"/>
                    <a:pt x="7" y="3"/>
                  </a:cubicBezTo>
                  <a:cubicBezTo>
                    <a:pt x="6" y="2"/>
                    <a:pt x="6" y="1"/>
                    <a:pt x="6" y="0"/>
                  </a:cubicBezTo>
                  <a:cubicBezTo>
                    <a:pt x="4" y="0"/>
                    <a:pt x="2" y="1"/>
                    <a:pt x="0" y="0"/>
                  </a:cubicBezTo>
                  <a:cubicBezTo>
                    <a:pt x="1" y="1"/>
                    <a:pt x="1" y="2"/>
                    <a:pt x="2" y="3"/>
                  </a:cubicBezTo>
                  <a:cubicBezTo>
                    <a:pt x="3" y="5"/>
                    <a:pt x="5" y="7"/>
                    <a:pt x="7" y="8"/>
                  </a:cubicBezTo>
                  <a:cubicBezTo>
                    <a:pt x="8" y="9"/>
                    <a:pt x="10" y="7"/>
                    <a:pt x="10" y="8"/>
                  </a:cubicBezTo>
                  <a:cubicBezTo>
                    <a:pt x="12" y="9"/>
                    <a:pt x="9" y="12"/>
                    <a:pt x="10" y="13"/>
                  </a:cubicBezTo>
                  <a:cubicBezTo>
                    <a:pt x="12" y="15"/>
                    <a:pt x="16" y="14"/>
                    <a:pt x="18" y="15"/>
                  </a:cubicBezTo>
                  <a:close/>
                </a:path>
              </a:pathLst>
            </a:custGeom>
            <a:solidFill>
              <a:srgbClr val="E7FF91"/>
            </a:solidFill>
            <a:ln w="3175" cap="rnd">
              <a:solidFill>
                <a:srgbClr val="869943"/>
              </a:solidFill>
              <a:round/>
              <a:headEnd/>
              <a:tailEnd/>
            </a:ln>
          </p:spPr>
          <p:txBody>
            <a:bodyPr/>
            <a:lstStyle/>
            <a:p>
              <a:pPr defTabSz="914400"/>
              <a:endParaRPr lang="en-US">
                <a:solidFill>
                  <a:prstClr val="black"/>
                </a:solidFill>
                <a:latin typeface="Arial"/>
                <a:ea typeface="微软雅黑"/>
              </a:endParaRPr>
            </a:p>
          </p:txBody>
        </p:sp>
        <p:sp>
          <p:nvSpPr>
            <p:cNvPr id="179" name="Freeform 115"/>
            <p:cNvSpPr>
              <a:spLocks noChangeAspect="1"/>
            </p:cNvSpPr>
            <p:nvPr/>
          </p:nvSpPr>
          <p:spPr bwMode="auto">
            <a:xfrm>
              <a:off x="2904128" y="4436309"/>
              <a:ext cx="97092" cy="140593"/>
            </a:xfrm>
            <a:custGeom>
              <a:avLst/>
              <a:gdLst>
                <a:gd name="T0" fmla="*/ 75890 w 41"/>
                <a:gd name="T1" fmla="*/ 73993 h 41"/>
                <a:gd name="T2" fmla="*/ 75890 w 41"/>
                <a:gd name="T3" fmla="*/ 62609 h 41"/>
                <a:gd name="T4" fmla="*/ 70198 w 41"/>
                <a:gd name="T5" fmla="*/ 56917 h 41"/>
                <a:gd name="T6" fmla="*/ 62609 w 41"/>
                <a:gd name="T7" fmla="*/ 49328 h 41"/>
                <a:gd name="T8" fmla="*/ 51226 w 41"/>
                <a:gd name="T9" fmla="*/ 41739 h 41"/>
                <a:gd name="T10" fmla="*/ 56917 w 41"/>
                <a:gd name="T11" fmla="*/ 37945 h 41"/>
                <a:gd name="T12" fmla="*/ 56917 w 41"/>
                <a:gd name="T13" fmla="*/ 32253 h 41"/>
                <a:gd name="T14" fmla="*/ 45534 w 41"/>
                <a:gd name="T15" fmla="*/ 26561 h 41"/>
                <a:gd name="T16" fmla="*/ 47431 w 41"/>
                <a:gd name="T17" fmla="*/ 17075 h 41"/>
                <a:gd name="T18" fmla="*/ 45534 w 41"/>
                <a:gd name="T19" fmla="*/ 9486 h 41"/>
                <a:gd name="T20" fmla="*/ 36048 w 41"/>
                <a:gd name="T21" fmla="*/ 7589 h 41"/>
                <a:gd name="T22" fmla="*/ 34150 w 41"/>
                <a:gd name="T23" fmla="*/ 0 h 41"/>
                <a:gd name="T24" fmla="*/ 26561 w 41"/>
                <a:gd name="T25" fmla="*/ 0 h 41"/>
                <a:gd name="T26" fmla="*/ 17075 w 41"/>
                <a:gd name="T27" fmla="*/ 0 h 41"/>
                <a:gd name="T28" fmla="*/ 9486 w 41"/>
                <a:gd name="T29" fmla="*/ 0 h 41"/>
                <a:gd name="T30" fmla="*/ 0 w 41"/>
                <a:gd name="T31" fmla="*/ 3794 h 41"/>
                <a:gd name="T32" fmla="*/ 3794 w 41"/>
                <a:gd name="T33" fmla="*/ 17075 h 41"/>
                <a:gd name="T34" fmla="*/ 3794 w 41"/>
                <a:gd name="T35" fmla="*/ 30356 h 41"/>
                <a:gd name="T36" fmla="*/ 9486 w 41"/>
                <a:gd name="T37" fmla="*/ 37945 h 41"/>
                <a:gd name="T38" fmla="*/ 24664 w 41"/>
                <a:gd name="T39" fmla="*/ 39842 h 41"/>
                <a:gd name="T40" fmla="*/ 34150 w 41"/>
                <a:gd name="T41" fmla="*/ 49328 h 41"/>
                <a:gd name="T42" fmla="*/ 45534 w 41"/>
                <a:gd name="T43" fmla="*/ 49328 h 41"/>
                <a:gd name="T44" fmla="*/ 47431 w 41"/>
                <a:gd name="T45" fmla="*/ 55020 h 41"/>
                <a:gd name="T46" fmla="*/ 56917 w 41"/>
                <a:gd name="T47" fmla="*/ 51226 h 41"/>
                <a:gd name="T48" fmla="*/ 60712 w 41"/>
                <a:gd name="T49" fmla="*/ 60712 h 41"/>
                <a:gd name="T50" fmla="*/ 68301 w 41"/>
                <a:gd name="T51" fmla="*/ 77787 h 41"/>
                <a:gd name="T52" fmla="*/ 72095 w 41"/>
                <a:gd name="T53" fmla="*/ 75890 h 41"/>
                <a:gd name="T54" fmla="*/ 75890 w 41"/>
                <a:gd name="T55" fmla="*/ 73993 h 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
                <a:gd name="T85" fmla="*/ 0 h 41"/>
                <a:gd name="T86" fmla="*/ 41 w 41"/>
                <a:gd name="T87" fmla="*/ 41 h 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 h="41">
                  <a:moveTo>
                    <a:pt x="40" y="39"/>
                  </a:moveTo>
                  <a:cubicBezTo>
                    <a:pt x="40" y="37"/>
                    <a:pt x="41" y="35"/>
                    <a:pt x="40" y="33"/>
                  </a:cubicBezTo>
                  <a:cubicBezTo>
                    <a:pt x="40" y="32"/>
                    <a:pt x="38" y="31"/>
                    <a:pt x="37" y="30"/>
                  </a:cubicBezTo>
                  <a:cubicBezTo>
                    <a:pt x="36" y="29"/>
                    <a:pt x="34" y="27"/>
                    <a:pt x="33" y="26"/>
                  </a:cubicBezTo>
                  <a:cubicBezTo>
                    <a:pt x="31" y="25"/>
                    <a:pt x="28" y="24"/>
                    <a:pt x="27" y="22"/>
                  </a:cubicBezTo>
                  <a:cubicBezTo>
                    <a:pt x="27" y="21"/>
                    <a:pt x="29" y="21"/>
                    <a:pt x="30" y="20"/>
                  </a:cubicBezTo>
                  <a:cubicBezTo>
                    <a:pt x="30" y="19"/>
                    <a:pt x="31" y="18"/>
                    <a:pt x="30" y="17"/>
                  </a:cubicBezTo>
                  <a:cubicBezTo>
                    <a:pt x="29" y="15"/>
                    <a:pt x="26" y="16"/>
                    <a:pt x="24" y="14"/>
                  </a:cubicBezTo>
                  <a:cubicBezTo>
                    <a:pt x="23" y="13"/>
                    <a:pt x="25" y="11"/>
                    <a:pt x="25" y="9"/>
                  </a:cubicBezTo>
                  <a:cubicBezTo>
                    <a:pt x="25" y="8"/>
                    <a:pt x="25" y="6"/>
                    <a:pt x="24" y="5"/>
                  </a:cubicBezTo>
                  <a:cubicBezTo>
                    <a:pt x="23" y="4"/>
                    <a:pt x="20" y="5"/>
                    <a:pt x="19" y="4"/>
                  </a:cubicBezTo>
                  <a:cubicBezTo>
                    <a:pt x="18" y="3"/>
                    <a:pt x="18" y="1"/>
                    <a:pt x="18" y="0"/>
                  </a:cubicBezTo>
                  <a:cubicBezTo>
                    <a:pt x="16" y="0"/>
                    <a:pt x="15" y="0"/>
                    <a:pt x="14" y="0"/>
                  </a:cubicBezTo>
                  <a:cubicBezTo>
                    <a:pt x="12" y="0"/>
                    <a:pt x="11" y="0"/>
                    <a:pt x="9" y="0"/>
                  </a:cubicBezTo>
                  <a:cubicBezTo>
                    <a:pt x="8" y="0"/>
                    <a:pt x="6" y="0"/>
                    <a:pt x="5" y="0"/>
                  </a:cubicBezTo>
                  <a:cubicBezTo>
                    <a:pt x="3" y="1"/>
                    <a:pt x="2" y="2"/>
                    <a:pt x="0" y="2"/>
                  </a:cubicBezTo>
                  <a:cubicBezTo>
                    <a:pt x="1" y="5"/>
                    <a:pt x="2" y="7"/>
                    <a:pt x="2" y="9"/>
                  </a:cubicBezTo>
                  <a:cubicBezTo>
                    <a:pt x="2" y="11"/>
                    <a:pt x="1" y="14"/>
                    <a:pt x="2" y="16"/>
                  </a:cubicBezTo>
                  <a:cubicBezTo>
                    <a:pt x="2" y="17"/>
                    <a:pt x="4" y="19"/>
                    <a:pt x="5" y="20"/>
                  </a:cubicBezTo>
                  <a:cubicBezTo>
                    <a:pt x="8" y="21"/>
                    <a:pt x="11" y="20"/>
                    <a:pt x="13" y="21"/>
                  </a:cubicBezTo>
                  <a:cubicBezTo>
                    <a:pt x="15" y="22"/>
                    <a:pt x="17" y="25"/>
                    <a:pt x="18" y="26"/>
                  </a:cubicBezTo>
                  <a:cubicBezTo>
                    <a:pt x="20" y="27"/>
                    <a:pt x="22" y="26"/>
                    <a:pt x="24" y="26"/>
                  </a:cubicBezTo>
                  <a:cubicBezTo>
                    <a:pt x="24" y="27"/>
                    <a:pt x="24" y="28"/>
                    <a:pt x="25" y="29"/>
                  </a:cubicBezTo>
                  <a:cubicBezTo>
                    <a:pt x="27" y="29"/>
                    <a:pt x="28" y="27"/>
                    <a:pt x="30" y="27"/>
                  </a:cubicBezTo>
                  <a:cubicBezTo>
                    <a:pt x="31" y="28"/>
                    <a:pt x="31" y="31"/>
                    <a:pt x="32" y="32"/>
                  </a:cubicBezTo>
                  <a:cubicBezTo>
                    <a:pt x="34" y="35"/>
                    <a:pt x="35" y="38"/>
                    <a:pt x="36" y="41"/>
                  </a:cubicBezTo>
                  <a:cubicBezTo>
                    <a:pt x="37" y="40"/>
                    <a:pt x="37" y="40"/>
                    <a:pt x="38" y="40"/>
                  </a:cubicBezTo>
                  <a:cubicBezTo>
                    <a:pt x="39" y="40"/>
                    <a:pt x="39" y="40"/>
                    <a:pt x="40" y="39"/>
                  </a:cubicBezTo>
                  <a:close/>
                </a:path>
              </a:pathLst>
            </a:custGeom>
            <a:solidFill>
              <a:srgbClr val="C9FFC9"/>
            </a:solidFill>
            <a:ln w="3175" cap="rnd">
              <a:solidFill>
                <a:srgbClr val="56A856"/>
              </a:solidFill>
              <a:round/>
              <a:headEnd/>
              <a:tailEnd/>
            </a:ln>
          </p:spPr>
          <p:txBody>
            <a:bodyPr/>
            <a:lstStyle/>
            <a:p>
              <a:pPr defTabSz="914400"/>
              <a:endParaRPr lang="en-US">
                <a:solidFill>
                  <a:prstClr val="black"/>
                </a:solidFill>
                <a:latin typeface="Arial"/>
                <a:ea typeface="微软雅黑"/>
              </a:endParaRPr>
            </a:p>
          </p:txBody>
        </p:sp>
        <p:sp>
          <p:nvSpPr>
            <p:cNvPr id="180" name="Freeform 116"/>
            <p:cNvSpPr>
              <a:spLocks noChangeAspect="1"/>
            </p:cNvSpPr>
            <p:nvPr/>
          </p:nvSpPr>
          <p:spPr bwMode="auto">
            <a:xfrm>
              <a:off x="2947721" y="4399007"/>
              <a:ext cx="158519" cy="197982"/>
            </a:xfrm>
            <a:custGeom>
              <a:avLst/>
              <a:gdLst>
                <a:gd name="T0" fmla="*/ 92881 w 67"/>
                <a:gd name="T1" fmla="*/ 107649 h 58"/>
                <a:gd name="T2" fmla="*/ 89090 w 67"/>
                <a:gd name="T3" fmla="*/ 107649 h 58"/>
                <a:gd name="T4" fmla="*/ 75821 w 67"/>
                <a:gd name="T5" fmla="*/ 100095 h 58"/>
                <a:gd name="T6" fmla="*/ 83403 w 67"/>
                <a:gd name="T7" fmla="*/ 94429 h 58"/>
                <a:gd name="T8" fmla="*/ 75821 w 67"/>
                <a:gd name="T9" fmla="*/ 83098 h 58"/>
                <a:gd name="T10" fmla="*/ 81507 w 67"/>
                <a:gd name="T11" fmla="*/ 77432 h 58"/>
                <a:gd name="T12" fmla="*/ 73925 w 67"/>
                <a:gd name="T13" fmla="*/ 67989 h 58"/>
                <a:gd name="T14" fmla="*/ 51179 w 67"/>
                <a:gd name="T15" fmla="*/ 86875 h 58"/>
                <a:gd name="T16" fmla="*/ 51179 w 67"/>
                <a:gd name="T17" fmla="*/ 96318 h 58"/>
                <a:gd name="T18" fmla="*/ 41701 w 67"/>
                <a:gd name="T19" fmla="*/ 94429 h 58"/>
                <a:gd name="T20" fmla="*/ 41701 w 67"/>
                <a:gd name="T21" fmla="*/ 83098 h 58"/>
                <a:gd name="T22" fmla="*/ 36015 w 67"/>
                <a:gd name="T23" fmla="*/ 77432 h 58"/>
                <a:gd name="T24" fmla="*/ 28433 w 67"/>
                <a:gd name="T25" fmla="*/ 69878 h 58"/>
                <a:gd name="T26" fmla="*/ 17060 w 67"/>
                <a:gd name="T27" fmla="*/ 62323 h 58"/>
                <a:gd name="T28" fmla="*/ 22746 w 67"/>
                <a:gd name="T29" fmla="*/ 58546 h 58"/>
                <a:gd name="T30" fmla="*/ 22746 w 67"/>
                <a:gd name="T31" fmla="*/ 52880 h 58"/>
                <a:gd name="T32" fmla="*/ 11373 w 67"/>
                <a:gd name="T33" fmla="*/ 47215 h 58"/>
                <a:gd name="T34" fmla="*/ 13269 w 67"/>
                <a:gd name="T35" fmla="*/ 37772 h 58"/>
                <a:gd name="T36" fmla="*/ 11373 w 67"/>
                <a:gd name="T37" fmla="*/ 30217 h 58"/>
                <a:gd name="T38" fmla="*/ 1896 w 67"/>
                <a:gd name="T39" fmla="*/ 28329 h 58"/>
                <a:gd name="T40" fmla="*/ 0 w 67"/>
                <a:gd name="T41" fmla="*/ 20774 h 58"/>
                <a:gd name="T42" fmla="*/ 5687 w 67"/>
                <a:gd name="T43" fmla="*/ 13220 h 58"/>
                <a:gd name="T44" fmla="*/ 15164 w 67"/>
                <a:gd name="T45" fmla="*/ 18886 h 58"/>
                <a:gd name="T46" fmla="*/ 24642 w 67"/>
                <a:gd name="T47" fmla="*/ 22663 h 58"/>
                <a:gd name="T48" fmla="*/ 37910 w 67"/>
                <a:gd name="T49" fmla="*/ 26440 h 58"/>
                <a:gd name="T50" fmla="*/ 37910 w 67"/>
                <a:gd name="T51" fmla="*/ 18886 h 58"/>
                <a:gd name="T52" fmla="*/ 30328 w 67"/>
                <a:gd name="T53" fmla="*/ 15109 h 58"/>
                <a:gd name="T54" fmla="*/ 24642 w 67"/>
                <a:gd name="T55" fmla="*/ 5666 h 58"/>
                <a:gd name="T56" fmla="*/ 32224 w 67"/>
                <a:gd name="T57" fmla="*/ 0 h 58"/>
                <a:gd name="T58" fmla="*/ 45493 w 67"/>
                <a:gd name="T59" fmla="*/ 7554 h 58"/>
                <a:gd name="T60" fmla="*/ 51179 w 67"/>
                <a:gd name="T61" fmla="*/ 18886 h 58"/>
                <a:gd name="T62" fmla="*/ 66343 w 67"/>
                <a:gd name="T63" fmla="*/ 22663 h 58"/>
                <a:gd name="T64" fmla="*/ 68239 w 67"/>
                <a:gd name="T65" fmla="*/ 13220 h 58"/>
                <a:gd name="T66" fmla="*/ 75821 w 67"/>
                <a:gd name="T67" fmla="*/ 11332 h 58"/>
                <a:gd name="T68" fmla="*/ 79612 w 67"/>
                <a:gd name="T69" fmla="*/ 3777 h 58"/>
                <a:gd name="T70" fmla="*/ 92881 w 67"/>
                <a:gd name="T71" fmla="*/ 18886 h 58"/>
                <a:gd name="T72" fmla="*/ 98567 w 67"/>
                <a:gd name="T73" fmla="*/ 33995 h 58"/>
                <a:gd name="T74" fmla="*/ 109940 w 67"/>
                <a:gd name="T75" fmla="*/ 41549 h 58"/>
                <a:gd name="T76" fmla="*/ 119418 w 67"/>
                <a:gd name="T77" fmla="*/ 41549 h 58"/>
                <a:gd name="T78" fmla="*/ 127000 w 67"/>
                <a:gd name="T79" fmla="*/ 45326 h 58"/>
                <a:gd name="T80" fmla="*/ 125104 w 67"/>
                <a:gd name="T81" fmla="*/ 47215 h 58"/>
                <a:gd name="T82" fmla="*/ 111836 w 67"/>
                <a:gd name="T83" fmla="*/ 47215 h 58"/>
                <a:gd name="T84" fmla="*/ 104254 w 67"/>
                <a:gd name="T85" fmla="*/ 60435 h 58"/>
                <a:gd name="T86" fmla="*/ 104254 w 67"/>
                <a:gd name="T87" fmla="*/ 73655 h 58"/>
                <a:gd name="T88" fmla="*/ 108045 w 67"/>
                <a:gd name="T89" fmla="*/ 81209 h 58"/>
                <a:gd name="T90" fmla="*/ 104254 w 67"/>
                <a:gd name="T91" fmla="*/ 88764 h 58"/>
                <a:gd name="T92" fmla="*/ 94776 w 67"/>
                <a:gd name="T93" fmla="*/ 86875 h 58"/>
                <a:gd name="T94" fmla="*/ 92881 w 67"/>
                <a:gd name="T95" fmla="*/ 94429 h 58"/>
                <a:gd name="T96" fmla="*/ 92881 w 67"/>
                <a:gd name="T97" fmla="*/ 107649 h 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
                <a:gd name="T148" fmla="*/ 0 h 58"/>
                <a:gd name="T149" fmla="*/ 67 w 67"/>
                <a:gd name="T150" fmla="*/ 58 h 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 h="58">
                  <a:moveTo>
                    <a:pt x="49" y="57"/>
                  </a:moveTo>
                  <a:cubicBezTo>
                    <a:pt x="48" y="57"/>
                    <a:pt x="48" y="58"/>
                    <a:pt x="47" y="57"/>
                  </a:cubicBezTo>
                  <a:cubicBezTo>
                    <a:pt x="44" y="56"/>
                    <a:pt x="41" y="56"/>
                    <a:pt x="40" y="53"/>
                  </a:cubicBezTo>
                  <a:cubicBezTo>
                    <a:pt x="40" y="51"/>
                    <a:pt x="45" y="51"/>
                    <a:pt x="44" y="50"/>
                  </a:cubicBezTo>
                  <a:cubicBezTo>
                    <a:pt x="44" y="47"/>
                    <a:pt x="40" y="46"/>
                    <a:pt x="40" y="44"/>
                  </a:cubicBezTo>
                  <a:cubicBezTo>
                    <a:pt x="39" y="42"/>
                    <a:pt x="43" y="42"/>
                    <a:pt x="43" y="41"/>
                  </a:cubicBezTo>
                  <a:cubicBezTo>
                    <a:pt x="43" y="38"/>
                    <a:pt x="41" y="35"/>
                    <a:pt x="39" y="36"/>
                  </a:cubicBezTo>
                  <a:cubicBezTo>
                    <a:pt x="34" y="38"/>
                    <a:pt x="31" y="42"/>
                    <a:pt x="27" y="46"/>
                  </a:cubicBezTo>
                  <a:cubicBezTo>
                    <a:pt x="26" y="47"/>
                    <a:pt x="28" y="50"/>
                    <a:pt x="27" y="51"/>
                  </a:cubicBezTo>
                  <a:cubicBezTo>
                    <a:pt x="26" y="52"/>
                    <a:pt x="24" y="50"/>
                    <a:pt x="22" y="50"/>
                  </a:cubicBezTo>
                  <a:cubicBezTo>
                    <a:pt x="22" y="48"/>
                    <a:pt x="23" y="46"/>
                    <a:pt x="22" y="44"/>
                  </a:cubicBezTo>
                  <a:cubicBezTo>
                    <a:pt x="22" y="43"/>
                    <a:pt x="20" y="42"/>
                    <a:pt x="19" y="41"/>
                  </a:cubicBezTo>
                  <a:cubicBezTo>
                    <a:pt x="18" y="40"/>
                    <a:pt x="16" y="38"/>
                    <a:pt x="15" y="37"/>
                  </a:cubicBezTo>
                  <a:cubicBezTo>
                    <a:pt x="13" y="36"/>
                    <a:pt x="10" y="35"/>
                    <a:pt x="9" y="33"/>
                  </a:cubicBezTo>
                  <a:cubicBezTo>
                    <a:pt x="9" y="32"/>
                    <a:pt x="11" y="32"/>
                    <a:pt x="12" y="31"/>
                  </a:cubicBezTo>
                  <a:cubicBezTo>
                    <a:pt x="12" y="30"/>
                    <a:pt x="13" y="29"/>
                    <a:pt x="12" y="28"/>
                  </a:cubicBezTo>
                  <a:cubicBezTo>
                    <a:pt x="11" y="26"/>
                    <a:pt x="8" y="27"/>
                    <a:pt x="6" y="25"/>
                  </a:cubicBezTo>
                  <a:cubicBezTo>
                    <a:pt x="5" y="24"/>
                    <a:pt x="7" y="22"/>
                    <a:pt x="7" y="20"/>
                  </a:cubicBezTo>
                  <a:cubicBezTo>
                    <a:pt x="7" y="19"/>
                    <a:pt x="7" y="17"/>
                    <a:pt x="6" y="16"/>
                  </a:cubicBezTo>
                  <a:cubicBezTo>
                    <a:pt x="5" y="15"/>
                    <a:pt x="2" y="16"/>
                    <a:pt x="1" y="15"/>
                  </a:cubicBezTo>
                  <a:cubicBezTo>
                    <a:pt x="0" y="14"/>
                    <a:pt x="0" y="12"/>
                    <a:pt x="0" y="11"/>
                  </a:cubicBezTo>
                  <a:cubicBezTo>
                    <a:pt x="1" y="10"/>
                    <a:pt x="1" y="7"/>
                    <a:pt x="3" y="7"/>
                  </a:cubicBezTo>
                  <a:cubicBezTo>
                    <a:pt x="5" y="7"/>
                    <a:pt x="6" y="9"/>
                    <a:pt x="8" y="10"/>
                  </a:cubicBezTo>
                  <a:cubicBezTo>
                    <a:pt x="10" y="11"/>
                    <a:pt x="12" y="12"/>
                    <a:pt x="13" y="12"/>
                  </a:cubicBezTo>
                  <a:cubicBezTo>
                    <a:pt x="16" y="13"/>
                    <a:pt x="18" y="15"/>
                    <a:pt x="20" y="14"/>
                  </a:cubicBezTo>
                  <a:cubicBezTo>
                    <a:pt x="21" y="14"/>
                    <a:pt x="21" y="11"/>
                    <a:pt x="20" y="10"/>
                  </a:cubicBezTo>
                  <a:cubicBezTo>
                    <a:pt x="20" y="9"/>
                    <a:pt x="17" y="9"/>
                    <a:pt x="16" y="8"/>
                  </a:cubicBezTo>
                  <a:cubicBezTo>
                    <a:pt x="15" y="6"/>
                    <a:pt x="13" y="5"/>
                    <a:pt x="13" y="3"/>
                  </a:cubicBezTo>
                  <a:cubicBezTo>
                    <a:pt x="14" y="1"/>
                    <a:pt x="16" y="1"/>
                    <a:pt x="17" y="0"/>
                  </a:cubicBezTo>
                  <a:cubicBezTo>
                    <a:pt x="19" y="1"/>
                    <a:pt x="22" y="2"/>
                    <a:pt x="24" y="4"/>
                  </a:cubicBezTo>
                  <a:cubicBezTo>
                    <a:pt x="25" y="5"/>
                    <a:pt x="26" y="9"/>
                    <a:pt x="27" y="10"/>
                  </a:cubicBezTo>
                  <a:cubicBezTo>
                    <a:pt x="29" y="12"/>
                    <a:pt x="32" y="13"/>
                    <a:pt x="35" y="12"/>
                  </a:cubicBezTo>
                  <a:cubicBezTo>
                    <a:pt x="36" y="11"/>
                    <a:pt x="35" y="8"/>
                    <a:pt x="36" y="7"/>
                  </a:cubicBezTo>
                  <a:cubicBezTo>
                    <a:pt x="37" y="6"/>
                    <a:pt x="39" y="7"/>
                    <a:pt x="40" y="6"/>
                  </a:cubicBezTo>
                  <a:cubicBezTo>
                    <a:pt x="41" y="5"/>
                    <a:pt x="41" y="4"/>
                    <a:pt x="42" y="2"/>
                  </a:cubicBezTo>
                  <a:cubicBezTo>
                    <a:pt x="44" y="5"/>
                    <a:pt x="47" y="8"/>
                    <a:pt x="49" y="10"/>
                  </a:cubicBezTo>
                  <a:cubicBezTo>
                    <a:pt x="50" y="13"/>
                    <a:pt x="51" y="16"/>
                    <a:pt x="52" y="18"/>
                  </a:cubicBezTo>
                  <a:cubicBezTo>
                    <a:pt x="54" y="20"/>
                    <a:pt x="56" y="22"/>
                    <a:pt x="58" y="22"/>
                  </a:cubicBezTo>
                  <a:cubicBezTo>
                    <a:pt x="60" y="23"/>
                    <a:pt x="62" y="22"/>
                    <a:pt x="63" y="22"/>
                  </a:cubicBezTo>
                  <a:cubicBezTo>
                    <a:pt x="65" y="22"/>
                    <a:pt x="66" y="23"/>
                    <a:pt x="67" y="24"/>
                  </a:cubicBezTo>
                  <a:cubicBezTo>
                    <a:pt x="67" y="25"/>
                    <a:pt x="66" y="25"/>
                    <a:pt x="66" y="25"/>
                  </a:cubicBezTo>
                  <a:cubicBezTo>
                    <a:pt x="63" y="25"/>
                    <a:pt x="61" y="24"/>
                    <a:pt x="59" y="25"/>
                  </a:cubicBezTo>
                  <a:cubicBezTo>
                    <a:pt x="57" y="27"/>
                    <a:pt x="56" y="30"/>
                    <a:pt x="55" y="32"/>
                  </a:cubicBezTo>
                  <a:cubicBezTo>
                    <a:pt x="54" y="34"/>
                    <a:pt x="55" y="37"/>
                    <a:pt x="55" y="39"/>
                  </a:cubicBezTo>
                  <a:cubicBezTo>
                    <a:pt x="55" y="40"/>
                    <a:pt x="57" y="41"/>
                    <a:pt x="57" y="43"/>
                  </a:cubicBezTo>
                  <a:cubicBezTo>
                    <a:pt x="54" y="43"/>
                    <a:pt x="56" y="47"/>
                    <a:pt x="55" y="47"/>
                  </a:cubicBezTo>
                  <a:cubicBezTo>
                    <a:pt x="53" y="48"/>
                    <a:pt x="51" y="45"/>
                    <a:pt x="50" y="46"/>
                  </a:cubicBezTo>
                  <a:cubicBezTo>
                    <a:pt x="48" y="46"/>
                    <a:pt x="49" y="49"/>
                    <a:pt x="49" y="50"/>
                  </a:cubicBezTo>
                  <a:cubicBezTo>
                    <a:pt x="48" y="53"/>
                    <a:pt x="49" y="55"/>
                    <a:pt x="49" y="57"/>
                  </a:cubicBezTo>
                  <a:close/>
                </a:path>
              </a:pathLst>
            </a:custGeom>
            <a:solidFill>
              <a:srgbClr val="E7FF91"/>
            </a:solidFill>
            <a:ln w="3175" cap="rnd">
              <a:solidFill>
                <a:srgbClr val="869943"/>
              </a:solidFill>
              <a:round/>
              <a:headEnd/>
              <a:tailEnd/>
            </a:ln>
          </p:spPr>
          <p:txBody>
            <a:bodyPr/>
            <a:lstStyle/>
            <a:p>
              <a:pPr defTabSz="914400"/>
              <a:endParaRPr lang="en-US">
                <a:solidFill>
                  <a:prstClr val="black"/>
                </a:solidFill>
                <a:latin typeface="Arial"/>
                <a:ea typeface="微软雅黑"/>
              </a:endParaRPr>
            </a:p>
          </p:txBody>
        </p:sp>
        <p:sp>
          <p:nvSpPr>
            <p:cNvPr id="181" name="Freeform 117"/>
            <p:cNvSpPr>
              <a:spLocks noChangeAspect="1"/>
            </p:cNvSpPr>
            <p:nvPr/>
          </p:nvSpPr>
          <p:spPr bwMode="auto">
            <a:xfrm>
              <a:off x="3163703" y="4353099"/>
              <a:ext cx="426020" cy="421785"/>
            </a:xfrm>
            <a:custGeom>
              <a:avLst/>
              <a:gdLst>
                <a:gd name="T0" fmla="*/ 333686 w 179"/>
                <a:gd name="T1" fmla="*/ 170240 h 122"/>
                <a:gd name="T2" fmla="*/ 314618 w 179"/>
                <a:gd name="T3" fmla="*/ 170240 h 122"/>
                <a:gd name="T4" fmla="*/ 301271 w 179"/>
                <a:gd name="T5" fmla="*/ 172153 h 122"/>
                <a:gd name="T6" fmla="*/ 291737 w 179"/>
                <a:gd name="T7" fmla="*/ 197020 h 122"/>
                <a:gd name="T8" fmla="*/ 265042 w 179"/>
                <a:gd name="T9" fmla="*/ 216148 h 122"/>
                <a:gd name="T10" fmla="*/ 255508 w 179"/>
                <a:gd name="T11" fmla="*/ 233363 h 122"/>
                <a:gd name="T12" fmla="*/ 242161 w 179"/>
                <a:gd name="T13" fmla="*/ 231450 h 122"/>
                <a:gd name="T14" fmla="*/ 223093 w 179"/>
                <a:gd name="T15" fmla="*/ 225712 h 122"/>
                <a:gd name="T16" fmla="*/ 217373 w 179"/>
                <a:gd name="T17" fmla="*/ 202758 h 122"/>
                <a:gd name="T18" fmla="*/ 190678 w 179"/>
                <a:gd name="T19" fmla="*/ 187456 h 122"/>
                <a:gd name="T20" fmla="*/ 167796 w 179"/>
                <a:gd name="T21" fmla="*/ 175979 h 122"/>
                <a:gd name="T22" fmla="*/ 156356 w 179"/>
                <a:gd name="T23" fmla="*/ 162589 h 122"/>
                <a:gd name="T24" fmla="*/ 120127 w 179"/>
                <a:gd name="T25" fmla="*/ 151112 h 122"/>
                <a:gd name="T26" fmla="*/ 102966 w 179"/>
                <a:gd name="T27" fmla="*/ 141548 h 122"/>
                <a:gd name="T28" fmla="*/ 70551 w 179"/>
                <a:gd name="T29" fmla="*/ 153025 h 122"/>
                <a:gd name="T30" fmla="*/ 45763 w 179"/>
                <a:gd name="T31" fmla="*/ 170240 h 122"/>
                <a:gd name="T32" fmla="*/ 38136 w 179"/>
                <a:gd name="T33" fmla="*/ 135810 h 122"/>
                <a:gd name="T34" fmla="*/ 30508 w 179"/>
                <a:gd name="T35" fmla="*/ 105205 h 122"/>
                <a:gd name="T36" fmla="*/ 20975 w 179"/>
                <a:gd name="T37" fmla="*/ 112856 h 122"/>
                <a:gd name="T38" fmla="*/ 20975 w 179"/>
                <a:gd name="T39" fmla="*/ 95641 h 122"/>
                <a:gd name="T40" fmla="*/ 32415 w 179"/>
                <a:gd name="T41" fmla="*/ 99466 h 122"/>
                <a:gd name="T42" fmla="*/ 26695 w 179"/>
                <a:gd name="T43" fmla="*/ 87989 h 122"/>
                <a:gd name="T44" fmla="*/ 9534 w 179"/>
                <a:gd name="T45" fmla="*/ 87989 h 122"/>
                <a:gd name="T46" fmla="*/ 7627 w 179"/>
                <a:gd name="T47" fmla="*/ 61210 h 122"/>
                <a:gd name="T48" fmla="*/ 15254 w 179"/>
                <a:gd name="T49" fmla="*/ 63123 h 122"/>
                <a:gd name="T50" fmla="*/ 32415 w 179"/>
                <a:gd name="T51" fmla="*/ 59297 h 122"/>
                <a:gd name="T52" fmla="*/ 45763 w 179"/>
                <a:gd name="T53" fmla="*/ 65036 h 122"/>
                <a:gd name="T54" fmla="*/ 51483 w 179"/>
                <a:gd name="T55" fmla="*/ 59297 h 122"/>
                <a:gd name="T56" fmla="*/ 53390 w 179"/>
                <a:gd name="T57" fmla="*/ 47820 h 122"/>
                <a:gd name="T58" fmla="*/ 30508 w 179"/>
                <a:gd name="T59" fmla="*/ 17215 h 122"/>
                <a:gd name="T60" fmla="*/ 7627 w 179"/>
                <a:gd name="T61" fmla="*/ 28692 h 122"/>
                <a:gd name="T62" fmla="*/ 5720 w 179"/>
                <a:gd name="T63" fmla="*/ 49733 h 122"/>
                <a:gd name="T64" fmla="*/ 0 w 179"/>
                <a:gd name="T65" fmla="*/ 30605 h 122"/>
                <a:gd name="T66" fmla="*/ 17161 w 179"/>
                <a:gd name="T67" fmla="*/ 11477 h 122"/>
                <a:gd name="T68" fmla="*/ 47669 w 179"/>
                <a:gd name="T69" fmla="*/ 17215 h 122"/>
                <a:gd name="T70" fmla="*/ 64830 w 179"/>
                <a:gd name="T71" fmla="*/ 45907 h 122"/>
                <a:gd name="T72" fmla="*/ 80085 w 179"/>
                <a:gd name="T73" fmla="*/ 43995 h 122"/>
                <a:gd name="T74" fmla="*/ 104873 w 179"/>
                <a:gd name="T75" fmla="*/ 49733 h 122"/>
                <a:gd name="T76" fmla="*/ 104873 w 179"/>
                <a:gd name="T77" fmla="*/ 32518 h 122"/>
                <a:gd name="T78" fmla="*/ 116313 w 179"/>
                <a:gd name="T79" fmla="*/ 17215 h 122"/>
                <a:gd name="T80" fmla="*/ 133474 w 179"/>
                <a:gd name="T81" fmla="*/ 15302 h 122"/>
                <a:gd name="T82" fmla="*/ 141101 w 179"/>
                <a:gd name="T83" fmla="*/ 1913 h 122"/>
                <a:gd name="T84" fmla="*/ 152542 w 179"/>
                <a:gd name="T85" fmla="*/ 15302 h 122"/>
                <a:gd name="T86" fmla="*/ 167796 w 179"/>
                <a:gd name="T87" fmla="*/ 30605 h 122"/>
                <a:gd name="T88" fmla="*/ 175423 w 179"/>
                <a:gd name="T89" fmla="*/ 47820 h 122"/>
                <a:gd name="T90" fmla="*/ 205932 w 179"/>
                <a:gd name="T91" fmla="*/ 47820 h 122"/>
                <a:gd name="T92" fmla="*/ 225000 w 179"/>
                <a:gd name="T93" fmla="*/ 55472 h 122"/>
                <a:gd name="T94" fmla="*/ 232627 w 179"/>
                <a:gd name="T95" fmla="*/ 72687 h 122"/>
                <a:gd name="T96" fmla="*/ 238347 w 179"/>
                <a:gd name="T97" fmla="*/ 84164 h 122"/>
                <a:gd name="T98" fmla="*/ 263135 w 179"/>
                <a:gd name="T99" fmla="*/ 109030 h 122"/>
                <a:gd name="T100" fmla="*/ 314618 w 179"/>
                <a:gd name="T101" fmla="*/ 143461 h 122"/>
                <a:gd name="T102" fmla="*/ 337499 w 179"/>
                <a:gd name="T103" fmla="*/ 153025 h 122"/>
                <a:gd name="T104" fmla="*/ 339406 w 179"/>
                <a:gd name="T105" fmla="*/ 164502 h 1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9"/>
                <a:gd name="T160" fmla="*/ 0 h 122"/>
                <a:gd name="T161" fmla="*/ 179 w 179"/>
                <a:gd name="T162" fmla="*/ 122 h 1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9" h="122">
                  <a:moveTo>
                    <a:pt x="179" y="89"/>
                  </a:moveTo>
                  <a:cubicBezTo>
                    <a:pt x="177" y="89"/>
                    <a:pt x="176" y="89"/>
                    <a:pt x="175" y="89"/>
                  </a:cubicBezTo>
                  <a:cubicBezTo>
                    <a:pt x="173" y="88"/>
                    <a:pt x="171" y="86"/>
                    <a:pt x="168" y="86"/>
                  </a:cubicBezTo>
                  <a:cubicBezTo>
                    <a:pt x="167" y="86"/>
                    <a:pt x="166" y="88"/>
                    <a:pt x="165" y="89"/>
                  </a:cubicBezTo>
                  <a:cubicBezTo>
                    <a:pt x="165" y="90"/>
                    <a:pt x="164" y="90"/>
                    <a:pt x="163" y="90"/>
                  </a:cubicBezTo>
                  <a:cubicBezTo>
                    <a:pt x="161" y="90"/>
                    <a:pt x="160" y="90"/>
                    <a:pt x="158" y="90"/>
                  </a:cubicBezTo>
                  <a:cubicBezTo>
                    <a:pt x="157" y="91"/>
                    <a:pt x="156" y="92"/>
                    <a:pt x="156" y="93"/>
                  </a:cubicBezTo>
                  <a:cubicBezTo>
                    <a:pt x="154" y="96"/>
                    <a:pt x="155" y="100"/>
                    <a:pt x="153" y="103"/>
                  </a:cubicBezTo>
                  <a:cubicBezTo>
                    <a:pt x="151" y="106"/>
                    <a:pt x="148" y="109"/>
                    <a:pt x="144" y="111"/>
                  </a:cubicBezTo>
                  <a:cubicBezTo>
                    <a:pt x="143" y="112"/>
                    <a:pt x="140" y="112"/>
                    <a:pt x="139" y="113"/>
                  </a:cubicBezTo>
                  <a:cubicBezTo>
                    <a:pt x="138" y="114"/>
                    <a:pt x="139" y="116"/>
                    <a:pt x="138" y="117"/>
                  </a:cubicBezTo>
                  <a:cubicBezTo>
                    <a:pt x="137" y="119"/>
                    <a:pt x="136" y="121"/>
                    <a:pt x="134" y="122"/>
                  </a:cubicBezTo>
                  <a:cubicBezTo>
                    <a:pt x="133" y="122"/>
                    <a:pt x="132" y="121"/>
                    <a:pt x="131" y="121"/>
                  </a:cubicBezTo>
                  <a:cubicBezTo>
                    <a:pt x="130" y="121"/>
                    <a:pt x="128" y="122"/>
                    <a:pt x="127" y="121"/>
                  </a:cubicBezTo>
                  <a:cubicBezTo>
                    <a:pt x="125" y="121"/>
                    <a:pt x="123" y="120"/>
                    <a:pt x="121" y="119"/>
                  </a:cubicBezTo>
                  <a:cubicBezTo>
                    <a:pt x="120" y="119"/>
                    <a:pt x="118" y="118"/>
                    <a:pt x="117" y="118"/>
                  </a:cubicBezTo>
                  <a:cubicBezTo>
                    <a:pt x="116" y="116"/>
                    <a:pt x="114" y="114"/>
                    <a:pt x="114" y="112"/>
                  </a:cubicBezTo>
                  <a:cubicBezTo>
                    <a:pt x="114" y="110"/>
                    <a:pt x="114" y="108"/>
                    <a:pt x="114" y="106"/>
                  </a:cubicBezTo>
                  <a:cubicBezTo>
                    <a:pt x="114" y="104"/>
                    <a:pt x="114" y="102"/>
                    <a:pt x="113" y="101"/>
                  </a:cubicBezTo>
                  <a:cubicBezTo>
                    <a:pt x="109" y="99"/>
                    <a:pt x="104" y="100"/>
                    <a:pt x="100" y="98"/>
                  </a:cubicBezTo>
                  <a:cubicBezTo>
                    <a:pt x="98" y="98"/>
                    <a:pt x="98" y="94"/>
                    <a:pt x="96" y="93"/>
                  </a:cubicBezTo>
                  <a:cubicBezTo>
                    <a:pt x="94" y="92"/>
                    <a:pt x="90" y="94"/>
                    <a:pt x="88" y="92"/>
                  </a:cubicBezTo>
                  <a:cubicBezTo>
                    <a:pt x="86" y="91"/>
                    <a:pt x="89" y="89"/>
                    <a:pt x="88" y="87"/>
                  </a:cubicBezTo>
                  <a:cubicBezTo>
                    <a:pt x="87" y="86"/>
                    <a:pt x="84" y="86"/>
                    <a:pt x="82" y="85"/>
                  </a:cubicBezTo>
                  <a:cubicBezTo>
                    <a:pt x="79" y="84"/>
                    <a:pt x="76" y="83"/>
                    <a:pt x="74" y="82"/>
                  </a:cubicBezTo>
                  <a:cubicBezTo>
                    <a:pt x="70" y="81"/>
                    <a:pt x="67" y="80"/>
                    <a:pt x="63" y="79"/>
                  </a:cubicBezTo>
                  <a:cubicBezTo>
                    <a:pt x="62" y="78"/>
                    <a:pt x="61" y="77"/>
                    <a:pt x="60" y="76"/>
                  </a:cubicBezTo>
                  <a:cubicBezTo>
                    <a:pt x="58" y="75"/>
                    <a:pt x="56" y="74"/>
                    <a:pt x="54" y="74"/>
                  </a:cubicBezTo>
                  <a:cubicBezTo>
                    <a:pt x="51" y="74"/>
                    <a:pt x="51" y="76"/>
                    <a:pt x="49" y="77"/>
                  </a:cubicBezTo>
                  <a:cubicBezTo>
                    <a:pt x="45" y="78"/>
                    <a:pt x="40" y="77"/>
                    <a:pt x="37" y="80"/>
                  </a:cubicBezTo>
                  <a:cubicBezTo>
                    <a:pt x="35" y="81"/>
                    <a:pt x="36" y="85"/>
                    <a:pt x="34" y="86"/>
                  </a:cubicBezTo>
                  <a:cubicBezTo>
                    <a:pt x="31" y="88"/>
                    <a:pt x="27" y="88"/>
                    <a:pt x="24" y="89"/>
                  </a:cubicBezTo>
                  <a:cubicBezTo>
                    <a:pt x="23" y="86"/>
                    <a:pt x="22" y="84"/>
                    <a:pt x="21" y="81"/>
                  </a:cubicBezTo>
                  <a:cubicBezTo>
                    <a:pt x="21" y="78"/>
                    <a:pt x="20" y="74"/>
                    <a:pt x="20" y="71"/>
                  </a:cubicBezTo>
                  <a:cubicBezTo>
                    <a:pt x="20" y="68"/>
                    <a:pt x="22" y="65"/>
                    <a:pt x="21" y="62"/>
                  </a:cubicBezTo>
                  <a:cubicBezTo>
                    <a:pt x="20" y="60"/>
                    <a:pt x="18" y="57"/>
                    <a:pt x="16" y="55"/>
                  </a:cubicBezTo>
                  <a:cubicBezTo>
                    <a:pt x="15" y="54"/>
                    <a:pt x="13" y="55"/>
                    <a:pt x="12" y="56"/>
                  </a:cubicBezTo>
                  <a:cubicBezTo>
                    <a:pt x="11" y="56"/>
                    <a:pt x="12" y="58"/>
                    <a:pt x="11" y="59"/>
                  </a:cubicBezTo>
                  <a:cubicBezTo>
                    <a:pt x="10" y="59"/>
                    <a:pt x="10" y="57"/>
                    <a:pt x="10" y="56"/>
                  </a:cubicBezTo>
                  <a:cubicBezTo>
                    <a:pt x="10" y="54"/>
                    <a:pt x="9" y="51"/>
                    <a:pt x="11" y="50"/>
                  </a:cubicBezTo>
                  <a:cubicBezTo>
                    <a:pt x="12" y="49"/>
                    <a:pt x="13" y="52"/>
                    <a:pt x="14" y="53"/>
                  </a:cubicBezTo>
                  <a:cubicBezTo>
                    <a:pt x="15" y="53"/>
                    <a:pt x="17" y="53"/>
                    <a:pt x="17" y="52"/>
                  </a:cubicBezTo>
                  <a:cubicBezTo>
                    <a:pt x="17" y="51"/>
                    <a:pt x="15" y="51"/>
                    <a:pt x="14" y="50"/>
                  </a:cubicBezTo>
                  <a:cubicBezTo>
                    <a:pt x="14" y="48"/>
                    <a:pt x="15" y="46"/>
                    <a:pt x="14" y="46"/>
                  </a:cubicBezTo>
                  <a:cubicBezTo>
                    <a:pt x="11" y="46"/>
                    <a:pt x="10" y="49"/>
                    <a:pt x="7" y="49"/>
                  </a:cubicBezTo>
                  <a:cubicBezTo>
                    <a:pt x="6" y="49"/>
                    <a:pt x="5" y="47"/>
                    <a:pt x="5" y="46"/>
                  </a:cubicBezTo>
                  <a:cubicBezTo>
                    <a:pt x="4" y="44"/>
                    <a:pt x="3" y="42"/>
                    <a:pt x="3" y="40"/>
                  </a:cubicBezTo>
                  <a:cubicBezTo>
                    <a:pt x="3" y="37"/>
                    <a:pt x="4" y="35"/>
                    <a:pt x="4" y="32"/>
                  </a:cubicBezTo>
                  <a:cubicBezTo>
                    <a:pt x="5" y="31"/>
                    <a:pt x="4" y="28"/>
                    <a:pt x="5" y="29"/>
                  </a:cubicBezTo>
                  <a:cubicBezTo>
                    <a:pt x="7" y="29"/>
                    <a:pt x="6" y="32"/>
                    <a:pt x="8" y="33"/>
                  </a:cubicBezTo>
                  <a:cubicBezTo>
                    <a:pt x="10" y="34"/>
                    <a:pt x="12" y="34"/>
                    <a:pt x="14" y="33"/>
                  </a:cubicBezTo>
                  <a:cubicBezTo>
                    <a:pt x="15" y="33"/>
                    <a:pt x="15" y="31"/>
                    <a:pt x="17" y="31"/>
                  </a:cubicBezTo>
                  <a:cubicBezTo>
                    <a:pt x="18" y="32"/>
                    <a:pt x="17" y="34"/>
                    <a:pt x="18" y="34"/>
                  </a:cubicBezTo>
                  <a:cubicBezTo>
                    <a:pt x="20" y="35"/>
                    <a:pt x="23" y="35"/>
                    <a:pt x="24" y="34"/>
                  </a:cubicBezTo>
                  <a:cubicBezTo>
                    <a:pt x="25" y="33"/>
                    <a:pt x="22" y="31"/>
                    <a:pt x="23" y="30"/>
                  </a:cubicBezTo>
                  <a:cubicBezTo>
                    <a:pt x="24" y="29"/>
                    <a:pt x="26" y="31"/>
                    <a:pt x="27" y="31"/>
                  </a:cubicBezTo>
                  <a:cubicBezTo>
                    <a:pt x="28" y="30"/>
                    <a:pt x="30" y="30"/>
                    <a:pt x="30" y="29"/>
                  </a:cubicBezTo>
                  <a:cubicBezTo>
                    <a:pt x="30" y="27"/>
                    <a:pt x="29" y="26"/>
                    <a:pt x="28" y="25"/>
                  </a:cubicBezTo>
                  <a:cubicBezTo>
                    <a:pt x="25" y="22"/>
                    <a:pt x="21" y="21"/>
                    <a:pt x="19" y="18"/>
                  </a:cubicBezTo>
                  <a:cubicBezTo>
                    <a:pt x="17" y="16"/>
                    <a:pt x="19" y="11"/>
                    <a:pt x="16" y="9"/>
                  </a:cubicBezTo>
                  <a:cubicBezTo>
                    <a:pt x="14" y="8"/>
                    <a:pt x="11" y="8"/>
                    <a:pt x="9" y="9"/>
                  </a:cubicBezTo>
                  <a:cubicBezTo>
                    <a:pt x="6" y="11"/>
                    <a:pt x="5" y="13"/>
                    <a:pt x="4" y="15"/>
                  </a:cubicBezTo>
                  <a:cubicBezTo>
                    <a:pt x="4" y="17"/>
                    <a:pt x="5" y="19"/>
                    <a:pt x="4" y="21"/>
                  </a:cubicBezTo>
                  <a:cubicBezTo>
                    <a:pt x="4" y="23"/>
                    <a:pt x="5" y="25"/>
                    <a:pt x="3" y="26"/>
                  </a:cubicBezTo>
                  <a:cubicBezTo>
                    <a:pt x="2" y="26"/>
                    <a:pt x="3" y="23"/>
                    <a:pt x="2" y="22"/>
                  </a:cubicBezTo>
                  <a:cubicBezTo>
                    <a:pt x="1" y="20"/>
                    <a:pt x="1" y="18"/>
                    <a:pt x="0" y="16"/>
                  </a:cubicBezTo>
                  <a:cubicBezTo>
                    <a:pt x="1" y="14"/>
                    <a:pt x="1" y="12"/>
                    <a:pt x="3" y="11"/>
                  </a:cubicBezTo>
                  <a:cubicBezTo>
                    <a:pt x="4" y="9"/>
                    <a:pt x="6" y="7"/>
                    <a:pt x="9" y="6"/>
                  </a:cubicBezTo>
                  <a:cubicBezTo>
                    <a:pt x="11" y="6"/>
                    <a:pt x="14" y="6"/>
                    <a:pt x="16" y="6"/>
                  </a:cubicBezTo>
                  <a:cubicBezTo>
                    <a:pt x="19" y="7"/>
                    <a:pt x="23" y="7"/>
                    <a:pt x="25" y="9"/>
                  </a:cubicBezTo>
                  <a:cubicBezTo>
                    <a:pt x="27" y="11"/>
                    <a:pt x="27" y="14"/>
                    <a:pt x="29" y="17"/>
                  </a:cubicBezTo>
                  <a:cubicBezTo>
                    <a:pt x="30" y="19"/>
                    <a:pt x="31" y="22"/>
                    <a:pt x="34" y="24"/>
                  </a:cubicBezTo>
                  <a:cubicBezTo>
                    <a:pt x="35" y="25"/>
                    <a:pt x="37" y="24"/>
                    <a:pt x="38" y="24"/>
                  </a:cubicBezTo>
                  <a:cubicBezTo>
                    <a:pt x="40" y="24"/>
                    <a:pt x="41" y="24"/>
                    <a:pt x="42" y="23"/>
                  </a:cubicBezTo>
                  <a:cubicBezTo>
                    <a:pt x="43" y="24"/>
                    <a:pt x="45" y="23"/>
                    <a:pt x="46" y="24"/>
                  </a:cubicBezTo>
                  <a:cubicBezTo>
                    <a:pt x="49" y="25"/>
                    <a:pt x="52" y="26"/>
                    <a:pt x="55" y="26"/>
                  </a:cubicBezTo>
                  <a:cubicBezTo>
                    <a:pt x="56" y="26"/>
                    <a:pt x="57" y="26"/>
                    <a:pt x="57" y="25"/>
                  </a:cubicBezTo>
                  <a:cubicBezTo>
                    <a:pt x="57" y="23"/>
                    <a:pt x="55" y="20"/>
                    <a:pt x="55" y="17"/>
                  </a:cubicBezTo>
                  <a:cubicBezTo>
                    <a:pt x="54" y="15"/>
                    <a:pt x="54" y="12"/>
                    <a:pt x="56" y="10"/>
                  </a:cubicBezTo>
                  <a:cubicBezTo>
                    <a:pt x="57" y="9"/>
                    <a:pt x="60" y="10"/>
                    <a:pt x="61" y="9"/>
                  </a:cubicBezTo>
                  <a:cubicBezTo>
                    <a:pt x="63" y="8"/>
                    <a:pt x="62" y="4"/>
                    <a:pt x="64" y="4"/>
                  </a:cubicBezTo>
                  <a:cubicBezTo>
                    <a:pt x="67" y="3"/>
                    <a:pt x="68" y="9"/>
                    <a:pt x="70" y="8"/>
                  </a:cubicBezTo>
                  <a:cubicBezTo>
                    <a:pt x="72" y="7"/>
                    <a:pt x="67" y="4"/>
                    <a:pt x="68" y="2"/>
                  </a:cubicBezTo>
                  <a:cubicBezTo>
                    <a:pt x="68" y="0"/>
                    <a:pt x="72" y="0"/>
                    <a:pt x="74" y="1"/>
                  </a:cubicBezTo>
                  <a:cubicBezTo>
                    <a:pt x="75" y="1"/>
                    <a:pt x="74" y="3"/>
                    <a:pt x="75" y="4"/>
                  </a:cubicBezTo>
                  <a:cubicBezTo>
                    <a:pt x="76" y="6"/>
                    <a:pt x="79" y="7"/>
                    <a:pt x="80" y="8"/>
                  </a:cubicBezTo>
                  <a:cubicBezTo>
                    <a:pt x="84" y="9"/>
                    <a:pt x="88" y="10"/>
                    <a:pt x="90" y="12"/>
                  </a:cubicBezTo>
                  <a:cubicBezTo>
                    <a:pt x="90" y="15"/>
                    <a:pt x="88" y="15"/>
                    <a:pt x="88" y="16"/>
                  </a:cubicBezTo>
                  <a:cubicBezTo>
                    <a:pt x="90" y="18"/>
                    <a:pt x="94" y="18"/>
                    <a:pt x="95" y="21"/>
                  </a:cubicBezTo>
                  <a:cubicBezTo>
                    <a:pt x="96" y="23"/>
                    <a:pt x="92" y="23"/>
                    <a:pt x="92" y="25"/>
                  </a:cubicBezTo>
                  <a:cubicBezTo>
                    <a:pt x="92" y="27"/>
                    <a:pt x="95" y="26"/>
                    <a:pt x="96" y="26"/>
                  </a:cubicBezTo>
                  <a:cubicBezTo>
                    <a:pt x="100" y="26"/>
                    <a:pt x="104" y="26"/>
                    <a:pt x="108" y="25"/>
                  </a:cubicBezTo>
                  <a:cubicBezTo>
                    <a:pt x="110" y="25"/>
                    <a:pt x="110" y="21"/>
                    <a:pt x="111" y="22"/>
                  </a:cubicBezTo>
                  <a:cubicBezTo>
                    <a:pt x="114" y="23"/>
                    <a:pt x="116" y="26"/>
                    <a:pt x="118" y="29"/>
                  </a:cubicBezTo>
                  <a:cubicBezTo>
                    <a:pt x="119" y="30"/>
                    <a:pt x="118" y="30"/>
                    <a:pt x="119" y="31"/>
                  </a:cubicBezTo>
                  <a:cubicBezTo>
                    <a:pt x="119" y="33"/>
                    <a:pt x="120" y="36"/>
                    <a:pt x="122" y="38"/>
                  </a:cubicBezTo>
                  <a:cubicBezTo>
                    <a:pt x="122" y="39"/>
                    <a:pt x="124" y="37"/>
                    <a:pt x="125" y="38"/>
                  </a:cubicBezTo>
                  <a:cubicBezTo>
                    <a:pt x="126" y="40"/>
                    <a:pt x="124" y="42"/>
                    <a:pt x="125" y="44"/>
                  </a:cubicBezTo>
                  <a:cubicBezTo>
                    <a:pt x="125" y="45"/>
                    <a:pt x="126" y="47"/>
                    <a:pt x="128" y="48"/>
                  </a:cubicBezTo>
                  <a:cubicBezTo>
                    <a:pt x="131" y="51"/>
                    <a:pt x="134" y="54"/>
                    <a:pt x="138" y="57"/>
                  </a:cubicBezTo>
                  <a:cubicBezTo>
                    <a:pt x="142" y="59"/>
                    <a:pt x="145" y="62"/>
                    <a:pt x="149" y="64"/>
                  </a:cubicBezTo>
                  <a:cubicBezTo>
                    <a:pt x="154" y="68"/>
                    <a:pt x="160" y="72"/>
                    <a:pt x="165" y="75"/>
                  </a:cubicBezTo>
                  <a:cubicBezTo>
                    <a:pt x="166" y="75"/>
                    <a:pt x="168" y="74"/>
                    <a:pt x="169" y="75"/>
                  </a:cubicBezTo>
                  <a:cubicBezTo>
                    <a:pt x="172" y="76"/>
                    <a:pt x="174" y="78"/>
                    <a:pt x="177" y="80"/>
                  </a:cubicBezTo>
                  <a:cubicBezTo>
                    <a:pt x="177" y="80"/>
                    <a:pt x="178" y="80"/>
                    <a:pt x="178" y="81"/>
                  </a:cubicBezTo>
                  <a:cubicBezTo>
                    <a:pt x="179" y="82"/>
                    <a:pt x="178" y="84"/>
                    <a:pt x="178" y="86"/>
                  </a:cubicBezTo>
                  <a:cubicBezTo>
                    <a:pt x="178" y="87"/>
                    <a:pt x="178" y="88"/>
                    <a:pt x="179" y="89"/>
                  </a:cubicBezTo>
                  <a:close/>
                </a:path>
              </a:pathLst>
            </a:custGeom>
            <a:solidFill>
              <a:srgbClr val="FFC2C2"/>
            </a:solidFill>
            <a:ln w="3175" cap="rnd">
              <a:solidFill>
                <a:srgbClr val="C29494"/>
              </a:solidFill>
              <a:round/>
              <a:headEnd/>
              <a:tailEnd/>
            </a:ln>
          </p:spPr>
          <p:txBody>
            <a:bodyPr/>
            <a:lstStyle/>
            <a:p>
              <a:pPr defTabSz="914400"/>
              <a:endParaRPr lang="en-US">
                <a:solidFill>
                  <a:prstClr val="black"/>
                </a:solidFill>
                <a:latin typeface="Arial"/>
                <a:ea typeface="微软雅黑"/>
              </a:endParaRPr>
            </a:p>
          </p:txBody>
        </p:sp>
        <p:sp>
          <p:nvSpPr>
            <p:cNvPr id="182" name="Freeform 118"/>
            <p:cNvSpPr>
              <a:spLocks noChangeAspect="1"/>
            </p:cNvSpPr>
            <p:nvPr/>
          </p:nvSpPr>
          <p:spPr bwMode="auto">
            <a:xfrm>
              <a:off x="3252870" y="4180941"/>
              <a:ext cx="515186" cy="482039"/>
            </a:xfrm>
            <a:custGeom>
              <a:avLst/>
              <a:gdLst>
                <a:gd name="T0" fmla="*/ 278988 w 216"/>
                <a:gd name="T1" fmla="*/ 262890 h 140"/>
                <a:gd name="T2" fmla="*/ 294275 w 216"/>
                <a:gd name="T3" fmla="*/ 262890 h 140"/>
                <a:gd name="T4" fmla="*/ 307652 w 216"/>
                <a:gd name="T5" fmla="*/ 238125 h 140"/>
                <a:gd name="T6" fmla="*/ 298097 w 216"/>
                <a:gd name="T7" fmla="*/ 222885 h 140"/>
                <a:gd name="T8" fmla="*/ 286632 w 216"/>
                <a:gd name="T9" fmla="*/ 211455 h 140"/>
                <a:gd name="T10" fmla="*/ 286632 w 216"/>
                <a:gd name="T11" fmla="*/ 198120 h 140"/>
                <a:gd name="T12" fmla="*/ 309563 w 216"/>
                <a:gd name="T13" fmla="*/ 186690 h 140"/>
                <a:gd name="T14" fmla="*/ 305741 w 216"/>
                <a:gd name="T15" fmla="*/ 179070 h 140"/>
                <a:gd name="T16" fmla="*/ 324850 w 216"/>
                <a:gd name="T17" fmla="*/ 163830 h 140"/>
                <a:gd name="T18" fmla="*/ 343958 w 216"/>
                <a:gd name="T19" fmla="*/ 156210 h 140"/>
                <a:gd name="T20" fmla="*/ 353513 w 216"/>
                <a:gd name="T21" fmla="*/ 171450 h 140"/>
                <a:gd name="T22" fmla="*/ 363067 w 216"/>
                <a:gd name="T23" fmla="*/ 179070 h 140"/>
                <a:gd name="T24" fmla="*/ 374532 w 216"/>
                <a:gd name="T25" fmla="*/ 179070 h 140"/>
                <a:gd name="T26" fmla="*/ 393641 w 216"/>
                <a:gd name="T27" fmla="*/ 167640 h 140"/>
                <a:gd name="T28" fmla="*/ 410839 w 216"/>
                <a:gd name="T29" fmla="*/ 154305 h 140"/>
                <a:gd name="T30" fmla="*/ 384087 w 216"/>
                <a:gd name="T31" fmla="*/ 148590 h 140"/>
                <a:gd name="T32" fmla="*/ 368800 w 216"/>
                <a:gd name="T33" fmla="*/ 150495 h 140"/>
                <a:gd name="T34" fmla="*/ 353513 w 216"/>
                <a:gd name="T35" fmla="*/ 139065 h 140"/>
                <a:gd name="T36" fmla="*/ 342047 w 216"/>
                <a:gd name="T37" fmla="*/ 131445 h 140"/>
                <a:gd name="T38" fmla="*/ 351602 w 216"/>
                <a:gd name="T39" fmla="*/ 108585 h 140"/>
                <a:gd name="T40" fmla="*/ 334404 w 216"/>
                <a:gd name="T41" fmla="*/ 118110 h 140"/>
                <a:gd name="T42" fmla="*/ 303830 w 216"/>
                <a:gd name="T43" fmla="*/ 156210 h 140"/>
                <a:gd name="T44" fmla="*/ 290454 w 216"/>
                <a:gd name="T45" fmla="*/ 142875 h 140"/>
                <a:gd name="T46" fmla="*/ 257969 w 216"/>
                <a:gd name="T47" fmla="*/ 146685 h 140"/>
                <a:gd name="T48" fmla="*/ 246504 w 216"/>
                <a:gd name="T49" fmla="*/ 131445 h 140"/>
                <a:gd name="T50" fmla="*/ 233127 w 216"/>
                <a:gd name="T51" fmla="*/ 114300 h 140"/>
                <a:gd name="T52" fmla="*/ 235038 w 216"/>
                <a:gd name="T53" fmla="*/ 95250 h 140"/>
                <a:gd name="T54" fmla="*/ 215929 w 216"/>
                <a:gd name="T55" fmla="*/ 76200 h 140"/>
                <a:gd name="T56" fmla="*/ 196821 w 216"/>
                <a:gd name="T57" fmla="*/ 72390 h 140"/>
                <a:gd name="T58" fmla="*/ 133762 w 216"/>
                <a:gd name="T59" fmla="*/ 74295 h 140"/>
                <a:gd name="T60" fmla="*/ 57326 w 216"/>
                <a:gd name="T61" fmla="*/ 0 h 140"/>
                <a:gd name="T62" fmla="*/ 0 w 216"/>
                <a:gd name="T63" fmla="*/ 17145 h 140"/>
                <a:gd name="T64" fmla="*/ 15287 w 216"/>
                <a:gd name="T65" fmla="*/ 140970 h 140"/>
                <a:gd name="T66" fmla="*/ 36307 w 216"/>
                <a:gd name="T67" fmla="*/ 142875 h 140"/>
                <a:gd name="T68" fmla="*/ 34396 w 216"/>
                <a:gd name="T69" fmla="*/ 114300 h 140"/>
                <a:gd name="T70" fmla="*/ 49683 w 216"/>
                <a:gd name="T71" fmla="*/ 102870 h 140"/>
                <a:gd name="T72" fmla="*/ 57326 w 216"/>
                <a:gd name="T73" fmla="*/ 99060 h 140"/>
                <a:gd name="T74" fmla="*/ 70703 w 216"/>
                <a:gd name="T75" fmla="*/ 102870 h 140"/>
                <a:gd name="T76" fmla="*/ 99366 w 216"/>
                <a:gd name="T77" fmla="*/ 118110 h 140"/>
                <a:gd name="T78" fmla="*/ 108920 w 216"/>
                <a:gd name="T79" fmla="*/ 135255 h 140"/>
                <a:gd name="T80" fmla="*/ 110831 w 216"/>
                <a:gd name="T81" fmla="*/ 144780 h 140"/>
                <a:gd name="T82" fmla="*/ 139494 w 216"/>
                <a:gd name="T83" fmla="*/ 137160 h 140"/>
                <a:gd name="T84" fmla="*/ 154781 w 216"/>
                <a:gd name="T85" fmla="*/ 154305 h 140"/>
                <a:gd name="T86" fmla="*/ 166247 w 216"/>
                <a:gd name="T87" fmla="*/ 167640 h 140"/>
                <a:gd name="T88" fmla="*/ 171979 w 216"/>
                <a:gd name="T89" fmla="*/ 186690 h 140"/>
                <a:gd name="T90" fmla="*/ 212108 w 216"/>
                <a:gd name="T91" fmla="*/ 217170 h 140"/>
                <a:gd name="T92" fmla="*/ 250325 w 216"/>
                <a:gd name="T93" fmla="*/ 238125 h 140"/>
                <a:gd name="T94" fmla="*/ 267523 w 216"/>
                <a:gd name="T95" fmla="*/ 249555 h 140"/>
                <a:gd name="T96" fmla="*/ 269434 w 216"/>
                <a:gd name="T97" fmla="*/ 264795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6"/>
                <a:gd name="T148" fmla="*/ 0 h 140"/>
                <a:gd name="T149" fmla="*/ 216 w 216"/>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6" h="140">
                  <a:moveTo>
                    <a:pt x="141" y="139"/>
                  </a:moveTo>
                  <a:cubicBezTo>
                    <a:pt x="142" y="139"/>
                    <a:pt x="144" y="138"/>
                    <a:pt x="146" y="138"/>
                  </a:cubicBezTo>
                  <a:cubicBezTo>
                    <a:pt x="148" y="138"/>
                    <a:pt x="148" y="140"/>
                    <a:pt x="150" y="140"/>
                  </a:cubicBezTo>
                  <a:cubicBezTo>
                    <a:pt x="151" y="140"/>
                    <a:pt x="153" y="139"/>
                    <a:pt x="154" y="138"/>
                  </a:cubicBezTo>
                  <a:cubicBezTo>
                    <a:pt x="154" y="137"/>
                    <a:pt x="154" y="135"/>
                    <a:pt x="154" y="134"/>
                  </a:cubicBezTo>
                  <a:cubicBezTo>
                    <a:pt x="156" y="131"/>
                    <a:pt x="159" y="129"/>
                    <a:pt x="161" y="125"/>
                  </a:cubicBezTo>
                  <a:cubicBezTo>
                    <a:pt x="161" y="124"/>
                    <a:pt x="160" y="122"/>
                    <a:pt x="160" y="121"/>
                  </a:cubicBezTo>
                  <a:cubicBezTo>
                    <a:pt x="159" y="120"/>
                    <a:pt x="157" y="119"/>
                    <a:pt x="156" y="117"/>
                  </a:cubicBezTo>
                  <a:cubicBezTo>
                    <a:pt x="156" y="116"/>
                    <a:pt x="158" y="113"/>
                    <a:pt x="156" y="112"/>
                  </a:cubicBezTo>
                  <a:cubicBezTo>
                    <a:pt x="155" y="110"/>
                    <a:pt x="152" y="112"/>
                    <a:pt x="150" y="111"/>
                  </a:cubicBezTo>
                  <a:cubicBezTo>
                    <a:pt x="149" y="111"/>
                    <a:pt x="148" y="110"/>
                    <a:pt x="148" y="109"/>
                  </a:cubicBezTo>
                  <a:cubicBezTo>
                    <a:pt x="148" y="107"/>
                    <a:pt x="148" y="105"/>
                    <a:pt x="150" y="104"/>
                  </a:cubicBezTo>
                  <a:cubicBezTo>
                    <a:pt x="153" y="103"/>
                    <a:pt x="156" y="104"/>
                    <a:pt x="159" y="103"/>
                  </a:cubicBezTo>
                  <a:cubicBezTo>
                    <a:pt x="161" y="102"/>
                    <a:pt x="161" y="100"/>
                    <a:pt x="162" y="98"/>
                  </a:cubicBezTo>
                  <a:cubicBezTo>
                    <a:pt x="162" y="97"/>
                    <a:pt x="162" y="96"/>
                    <a:pt x="162" y="95"/>
                  </a:cubicBezTo>
                  <a:cubicBezTo>
                    <a:pt x="161" y="94"/>
                    <a:pt x="159" y="95"/>
                    <a:pt x="160" y="94"/>
                  </a:cubicBezTo>
                  <a:cubicBezTo>
                    <a:pt x="163" y="93"/>
                    <a:pt x="166" y="94"/>
                    <a:pt x="168" y="92"/>
                  </a:cubicBezTo>
                  <a:cubicBezTo>
                    <a:pt x="170" y="90"/>
                    <a:pt x="169" y="87"/>
                    <a:pt x="170" y="86"/>
                  </a:cubicBezTo>
                  <a:cubicBezTo>
                    <a:pt x="172" y="85"/>
                    <a:pt x="174" y="87"/>
                    <a:pt x="176" y="87"/>
                  </a:cubicBezTo>
                  <a:cubicBezTo>
                    <a:pt x="178" y="86"/>
                    <a:pt x="178" y="82"/>
                    <a:pt x="180" y="82"/>
                  </a:cubicBezTo>
                  <a:cubicBezTo>
                    <a:pt x="183" y="82"/>
                    <a:pt x="185" y="84"/>
                    <a:pt x="187" y="86"/>
                  </a:cubicBezTo>
                  <a:cubicBezTo>
                    <a:pt x="187" y="88"/>
                    <a:pt x="185" y="89"/>
                    <a:pt x="185" y="90"/>
                  </a:cubicBezTo>
                  <a:cubicBezTo>
                    <a:pt x="185" y="92"/>
                    <a:pt x="186" y="93"/>
                    <a:pt x="187" y="94"/>
                  </a:cubicBezTo>
                  <a:cubicBezTo>
                    <a:pt x="188" y="94"/>
                    <a:pt x="189" y="94"/>
                    <a:pt x="190" y="94"/>
                  </a:cubicBezTo>
                  <a:cubicBezTo>
                    <a:pt x="191" y="93"/>
                    <a:pt x="192" y="92"/>
                    <a:pt x="193" y="92"/>
                  </a:cubicBezTo>
                  <a:cubicBezTo>
                    <a:pt x="194" y="92"/>
                    <a:pt x="195" y="93"/>
                    <a:pt x="196" y="94"/>
                  </a:cubicBezTo>
                  <a:cubicBezTo>
                    <a:pt x="198" y="94"/>
                    <a:pt x="199" y="95"/>
                    <a:pt x="200" y="94"/>
                  </a:cubicBezTo>
                  <a:cubicBezTo>
                    <a:pt x="203" y="93"/>
                    <a:pt x="204" y="89"/>
                    <a:pt x="206" y="88"/>
                  </a:cubicBezTo>
                  <a:cubicBezTo>
                    <a:pt x="208" y="87"/>
                    <a:pt x="210" y="89"/>
                    <a:pt x="212" y="88"/>
                  </a:cubicBezTo>
                  <a:cubicBezTo>
                    <a:pt x="214" y="86"/>
                    <a:pt x="216" y="84"/>
                    <a:pt x="215" y="81"/>
                  </a:cubicBezTo>
                  <a:cubicBezTo>
                    <a:pt x="214" y="79"/>
                    <a:pt x="211" y="80"/>
                    <a:pt x="208" y="79"/>
                  </a:cubicBezTo>
                  <a:cubicBezTo>
                    <a:pt x="206" y="78"/>
                    <a:pt x="203" y="79"/>
                    <a:pt x="201" y="78"/>
                  </a:cubicBezTo>
                  <a:cubicBezTo>
                    <a:pt x="199" y="76"/>
                    <a:pt x="198" y="71"/>
                    <a:pt x="195" y="71"/>
                  </a:cubicBezTo>
                  <a:cubicBezTo>
                    <a:pt x="193" y="72"/>
                    <a:pt x="195" y="77"/>
                    <a:pt x="193" y="79"/>
                  </a:cubicBezTo>
                  <a:cubicBezTo>
                    <a:pt x="191" y="81"/>
                    <a:pt x="188" y="81"/>
                    <a:pt x="185" y="79"/>
                  </a:cubicBezTo>
                  <a:cubicBezTo>
                    <a:pt x="184" y="78"/>
                    <a:pt x="186" y="74"/>
                    <a:pt x="185" y="73"/>
                  </a:cubicBezTo>
                  <a:cubicBezTo>
                    <a:pt x="183" y="72"/>
                    <a:pt x="180" y="74"/>
                    <a:pt x="179" y="73"/>
                  </a:cubicBezTo>
                  <a:cubicBezTo>
                    <a:pt x="178" y="72"/>
                    <a:pt x="178" y="70"/>
                    <a:pt x="179" y="69"/>
                  </a:cubicBezTo>
                  <a:cubicBezTo>
                    <a:pt x="182" y="65"/>
                    <a:pt x="188" y="64"/>
                    <a:pt x="190" y="59"/>
                  </a:cubicBezTo>
                  <a:cubicBezTo>
                    <a:pt x="191" y="58"/>
                    <a:pt x="186" y="58"/>
                    <a:pt x="184" y="57"/>
                  </a:cubicBezTo>
                  <a:cubicBezTo>
                    <a:pt x="182" y="60"/>
                    <a:pt x="181" y="63"/>
                    <a:pt x="178" y="65"/>
                  </a:cubicBezTo>
                  <a:cubicBezTo>
                    <a:pt x="177" y="66"/>
                    <a:pt x="176" y="62"/>
                    <a:pt x="175" y="62"/>
                  </a:cubicBezTo>
                  <a:cubicBezTo>
                    <a:pt x="172" y="63"/>
                    <a:pt x="171" y="66"/>
                    <a:pt x="169" y="68"/>
                  </a:cubicBezTo>
                  <a:cubicBezTo>
                    <a:pt x="166" y="73"/>
                    <a:pt x="164" y="79"/>
                    <a:pt x="159" y="82"/>
                  </a:cubicBezTo>
                  <a:cubicBezTo>
                    <a:pt x="157" y="83"/>
                    <a:pt x="154" y="82"/>
                    <a:pt x="152" y="80"/>
                  </a:cubicBezTo>
                  <a:cubicBezTo>
                    <a:pt x="151" y="79"/>
                    <a:pt x="154" y="76"/>
                    <a:pt x="152" y="75"/>
                  </a:cubicBezTo>
                  <a:cubicBezTo>
                    <a:pt x="151" y="74"/>
                    <a:pt x="148" y="76"/>
                    <a:pt x="146" y="76"/>
                  </a:cubicBezTo>
                  <a:cubicBezTo>
                    <a:pt x="143" y="77"/>
                    <a:pt x="139" y="78"/>
                    <a:pt x="135" y="77"/>
                  </a:cubicBezTo>
                  <a:cubicBezTo>
                    <a:pt x="134" y="77"/>
                    <a:pt x="132" y="76"/>
                    <a:pt x="131" y="75"/>
                  </a:cubicBezTo>
                  <a:cubicBezTo>
                    <a:pt x="130" y="73"/>
                    <a:pt x="131" y="70"/>
                    <a:pt x="129" y="69"/>
                  </a:cubicBezTo>
                  <a:cubicBezTo>
                    <a:pt x="128" y="68"/>
                    <a:pt x="125" y="70"/>
                    <a:pt x="124" y="69"/>
                  </a:cubicBezTo>
                  <a:cubicBezTo>
                    <a:pt x="122" y="67"/>
                    <a:pt x="122" y="63"/>
                    <a:pt x="122" y="60"/>
                  </a:cubicBezTo>
                  <a:cubicBezTo>
                    <a:pt x="122" y="59"/>
                    <a:pt x="124" y="58"/>
                    <a:pt x="124" y="56"/>
                  </a:cubicBezTo>
                  <a:cubicBezTo>
                    <a:pt x="124" y="54"/>
                    <a:pt x="124" y="52"/>
                    <a:pt x="123" y="50"/>
                  </a:cubicBezTo>
                  <a:cubicBezTo>
                    <a:pt x="121" y="47"/>
                    <a:pt x="120" y="43"/>
                    <a:pt x="117" y="40"/>
                  </a:cubicBezTo>
                  <a:cubicBezTo>
                    <a:pt x="116" y="39"/>
                    <a:pt x="114" y="41"/>
                    <a:pt x="113" y="40"/>
                  </a:cubicBezTo>
                  <a:cubicBezTo>
                    <a:pt x="111" y="39"/>
                    <a:pt x="113" y="35"/>
                    <a:pt x="111" y="34"/>
                  </a:cubicBezTo>
                  <a:cubicBezTo>
                    <a:pt x="108" y="34"/>
                    <a:pt x="106" y="39"/>
                    <a:pt x="103" y="38"/>
                  </a:cubicBezTo>
                  <a:lnTo>
                    <a:pt x="81" y="36"/>
                  </a:lnTo>
                  <a:cubicBezTo>
                    <a:pt x="77" y="37"/>
                    <a:pt x="73" y="38"/>
                    <a:pt x="70" y="39"/>
                  </a:cubicBezTo>
                  <a:cubicBezTo>
                    <a:pt x="67" y="34"/>
                    <a:pt x="65" y="29"/>
                    <a:pt x="62" y="24"/>
                  </a:cubicBezTo>
                  <a:cubicBezTo>
                    <a:pt x="52" y="16"/>
                    <a:pt x="41" y="8"/>
                    <a:pt x="30" y="0"/>
                  </a:cubicBezTo>
                  <a:cubicBezTo>
                    <a:pt x="25" y="1"/>
                    <a:pt x="20" y="2"/>
                    <a:pt x="15" y="3"/>
                  </a:cubicBezTo>
                  <a:cubicBezTo>
                    <a:pt x="10" y="5"/>
                    <a:pt x="5" y="7"/>
                    <a:pt x="0" y="9"/>
                  </a:cubicBezTo>
                  <a:cubicBezTo>
                    <a:pt x="1" y="30"/>
                    <a:pt x="3" y="52"/>
                    <a:pt x="4" y="73"/>
                  </a:cubicBezTo>
                  <a:cubicBezTo>
                    <a:pt x="5" y="74"/>
                    <a:pt x="7" y="73"/>
                    <a:pt x="8" y="74"/>
                  </a:cubicBezTo>
                  <a:cubicBezTo>
                    <a:pt x="11" y="75"/>
                    <a:pt x="14" y="76"/>
                    <a:pt x="17" y="76"/>
                  </a:cubicBezTo>
                  <a:cubicBezTo>
                    <a:pt x="18" y="76"/>
                    <a:pt x="19" y="76"/>
                    <a:pt x="19" y="75"/>
                  </a:cubicBezTo>
                  <a:cubicBezTo>
                    <a:pt x="19" y="73"/>
                    <a:pt x="17" y="70"/>
                    <a:pt x="17" y="67"/>
                  </a:cubicBezTo>
                  <a:cubicBezTo>
                    <a:pt x="16" y="65"/>
                    <a:pt x="16" y="62"/>
                    <a:pt x="18" y="60"/>
                  </a:cubicBezTo>
                  <a:cubicBezTo>
                    <a:pt x="19" y="59"/>
                    <a:pt x="22" y="60"/>
                    <a:pt x="23" y="59"/>
                  </a:cubicBezTo>
                  <a:cubicBezTo>
                    <a:pt x="25" y="58"/>
                    <a:pt x="24" y="54"/>
                    <a:pt x="26" y="54"/>
                  </a:cubicBezTo>
                  <a:cubicBezTo>
                    <a:pt x="29" y="53"/>
                    <a:pt x="30" y="59"/>
                    <a:pt x="32" y="58"/>
                  </a:cubicBezTo>
                  <a:cubicBezTo>
                    <a:pt x="34" y="57"/>
                    <a:pt x="29" y="54"/>
                    <a:pt x="30" y="52"/>
                  </a:cubicBezTo>
                  <a:cubicBezTo>
                    <a:pt x="30" y="50"/>
                    <a:pt x="34" y="50"/>
                    <a:pt x="36" y="51"/>
                  </a:cubicBezTo>
                  <a:cubicBezTo>
                    <a:pt x="37" y="51"/>
                    <a:pt x="36" y="53"/>
                    <a:pt x="37" y="54"/>
                  </a:cubicBezTo>
                  <a:cubicBezTo>
                    <a:pt x="38" y="56"/>
                    <a:pt x="41" y="57"/>
                    <a:pt x="42" y="58"/>
                  </a:cubicBezTo>
                  <a:cubicBezTo>
                    <a:pt x="46" y="59"/>
                    <a:pt x="50" y="60"/>
                    <a:pt x="52" y="62"/>
                  </a:cubicBezTo>
                  <a:cubicBezTo>
                    <a:pt x="52" y="65"/>
                    <a:pt x="50" y="65"/>
                    <a:pt x="50" y="66"/>
                  </a:cubicBezTo>
                  <a:cubicBezTo>
                    <a:pt x="52" y="68"/>
                    <a:pt x="56" y="68"/>
                    <a:pt x="57" y="71"/>
                  </a:cubicBezTo>
                  <a:cubicBezTo>
                    <a:pt x="58" y="73"/>
                    <a:pt x="54" y="73"/>
                    <a:pt x="54" y="75"/>
                  </a:cubicBezTo>
                  <a:cubicBezTo>
                    <a:pt x="54" y="77"/>
                    <a:pt x="57" y="76"/>
                    <a:pt x="58" y="76"/>
                  </a:cubicBezTo>
                  <a:cubicBezTo>
                    <a:pt x="62" y="76"/>
                    <a:pt x="66" y="76"/>
                    <a:pt x="70" y="75"/>
                  </a:cubicBezTo>
                  <a:cubicBezTo>
                    <a:pt x="72" y="75"/>
                    <a:pt x="72" y="71"/>
                    <a:pt x="73" y="72"/>
                  </a:cubicBezTo>
                  <a:cubicBezTo>
                    <a:pt x="76" y="73"/>
                    <a:pt x="78" y="76"/>
                    <a:pt x="80" y="79"/>
                  </a:cubicBezTo>
                  <a:cubicBezTo>
                    <a:pt x="81" y="80"/>
                    <a:pt x="80" y="80"/>
                    <a:pt x="81" y="81"/>
                  </a:cubicBezTo>
                  <a:cubicBezTo>
                    <a:pt x="81" y="83"/>
                    <a:pt x="82" y="86"/>
                    <a:pt x="84" y="88"/>
                  </a:cubicBezTo>
                  <a:cubicBezTo>
                    <a:pt x="84" y="89"/>
                    <a:pt x="86" y="87"/>
                    <a:pt x="87" y="88"/>
                  </a:cubicBezTo>
                  <a:cubicBezTo>
                    <a:pt x="88" y="90"/>
                    <a:pt x="86" y="92"/>
                    <a:pt x="87" y="94"/>
                  </a:cubicBezTo>
                  <a:cubicBezTo>
                    <a:pt x="87" y="95"/>
                    <a:pt x="88" y="97"/>
                    <a:pt x="90" y="98"/>
                  </a:cubicBezTo>
                  <a:cubicBezTo>
                    <a:pt x="93" y="101"/>
                    <a:pt x="96" y="104"/>
                    <a:pt x="100" y="107"/>
                  </a:cubicBezTo>
                  <a:cubicBezTo>
                    <a:pt x="104" y="109"/>
                    <a:pt x="107" y="112"/>
                    <a:pt x="111" y="114"/>
                  </a:cubicBezTo>
                  <a:cubicBezTo>
                    <a:pt x="116" y="118"/>
                    <a:pt x="122" y="122"/>
                    <a:pt x="127" y="125"/>
                  </a:cubicBezTo>
                  <a:cubicBezTo>
                    <a:pt x="128" y="125"/>
                    <a:pt x="130" y="124"/>
                    <a:pt x="131" y="125"/>
                  </a:cubicBezTo>
                  <a:cubicBezTo>
                    <a:pt x="134" y="126"/>
                    <a:pt x="136" y="128"/>
                    <a:pt x="139" y="130"/>
                  </a:cubicBezTo>
                  <a:cubicBezTo>
                    <a:pt x="139" y="130"/>
                    <a:pt x="140" y="130"/>
                    <a:pt x="140" y="131"/>
                  </a:cubicBezTo>
                  <a:cubicBezTo>
                    <a:pt x="141" y="132"/>
                    <a:pt x="140" y="134"/>
                    <a:pt x="140" y="136"/>
                  </a:cubicBezTo>
                  <a:cubicBezTo>
                    <a:pt x="140" y="137"/>
                    <a:pt x="140" y="138"/>
                    <a:pt x="141" y="139"/>
                  </a:cubicBezTo>
                  <a:close/>
                </a:path>
              </a:pathLst>
            </a:custGeom>
            <a:solidFill>
              <a:srgbClr val="C9FFC9"/>
            </a:solidFill>
            <a:ln w="3175" cap="rnd">
              <a:solidFill>
                <a:srgbClr val="56A856"/>
              </a:solidFill>
              <a:round/>
              <a:headEnd/>
              <a:tailEnd/>
            </a:ln>
          </p:spPr>
          <p:txBody>
            <a:bodyPr/>
            <a:lstStyle/>
            <a:p>
              <a:pPr defTabSz="914400"/>
              <a:endParaRPr lang="en-US">
                <a:solidFill>
                  <a:prstClr val="black"/>
                </a:solidFill>
                <a:latin typeface="Arial"/>
                <a:ea typeface="微软雅黑"/>
              </a:endParaRPr>
            </a:p>
          </p:txBody>
        </p:sp>
        <p:sp>
          <p:nvSpPr>
            <p:cNvPr id="183" name="Freeform 122"/>
            <p:cNvSpPr>
              <a:spLocks noChangeAspect="1"/>
            </p:cNvSpPr>
            <p:nvPr/>
          </p:nvSpPr>
          <p:spPr bwMode="auto">
            <a:xfrm>
              <a:off x="4138593" y="3787851"/>
              <a:ext cx="935261" cy="636981"/>
            </a:xfrm>
            <a:custGeom>
              <a:avLst/>
              <a:gdLst>
                <a:gd name="T0" fmla="*/ 646343 w 393"/>
                <a:gd name="T1" fmla="*/ 78105 h 185"/>
                <a:gd name="T2" fmla="*/ 619650 w 393"/>
                <a:gd name="T3" fmla="*/ 76200 h 185"/>
                <a:gd name="T4" fmla="*/ 591051 w 393"/>
                <a:gd name="T5" fmla="*/ 72390 h 185"/>
                <a:gd name="T6" fmla="*/ 566265 w 393"/>
                <a:gd name="T7" fmla="*/ 87630 h 185"/>
                <a:gd name="T8" fmla="*/ 531946 w 393"/>
                <a:gd name="T9" fmla="*/ 95250 h 185"/>
                <a:gd name="T10" fmla="*/ 510973 w 393"/>
                <a:gd name="T11" fmla="*/ 100965 h 185"/>
                <a:gd name="T12" fmla="*/ 457588 w 393"/>
                <a:gd name="T13" fmla="*/ 87630 h 185"/>
                <a:gd name="T14" fmla="*/ 438522 w 393"/>
                <a:gd name="T15" fmla="*/ 72390 h 185"/>
                <a:gd name="T16" fmla="*/ 388950 w 393"/>
                <a:gd name="T17" fmla="*/ 66675 h 185"/>
                <a:gd name="T18" fmla="*/ 358444 w 393"/>
                <a:gd name="T19" fmla="*/ 70485 h 185"/>
                <a:gd name="T20" fmla="*/ 347004 w 393"/>
                <a:gd name="T21" fmla="*/ 64770 h 185"/>
                <a:gd name="T22" fmla="*/ 320311 w 393"/>
                <a:gd name="T23" fmla="*/ 55245 h 185"/>
                <a:gd name="T24" fmla="*/ 305059 w 393"/>
                <a:gd name="T25" fmla="*/ 22860 h 185"/>
                <a:gd name="T26" fmla="*/ 274553 w 393"/>
                <a:gd name="T27" fmla="*/ 11430 h 185"/>
                <a:gd name="T28" fmla="*/ 230700 w 393"/>
                <a:gd name="T29" fmla="*/ 1905 h 185"/>
                <a:gd name="T30" fmla="*/ 221167 w 393"/>
                <a:gd name="T31" fmla="*/ 22860 h 185"/>
                <a:gd name="T32" fmla="*/ 223074 w 393"/>
                <a:gd name="T33" fmla="*/ 53340 h 185"/>
                <a:gd name="T34" fmla="*/ 224981 w 393"/>
                <a:gd name="T35" fmla="*/ 76200 h 185"/>
                <a:gd name="T36" fmla="*/ 204008 w 393"/>
                <a:gd name="T37" fmla="*/ 78105 h 185"/>
                <a:gd name="T38" fmla="*/ 167782 w 393"/>
                <a:gd name="T39" fmla="*/ 80010 h 185"/>
                <a:gd name="T40" fmla="*/ 141090 w 393"/>
                <a:gd name="T41" fmla="*/ 62865 h 185"/>
                <a:gd name="T42" fmla="*/ 114397 w 393"/>
                <a:gd name="T43" fmla="*/ 53340 h 185"/>
                <a:gd name="T44" fmla="*/ 101051 w 393"/>
                <a:gd name="T45" fmla="*/ 51435 h 185"/>
                <a:gd name="T46" fmla="*/ 89611 w 393"/>
                <a:gd name="T47" fmla="*/ 53340 h 185"/>
                <a:gd name="T48" fmla="*/ 74358 w 393"/>
                <a:gd name="T49" fmla="*/ 60960 h 185"/>
                <a:gd name="T50" fmla="*/ 45759 w 393"/>
                <a:gd name="T51" fmla="*/ 76200 h 185"/>
                <a:gd name="T52" fmla="*/ 15253 w 393"/>
                <a:gd name="T53" fmla="*/ 93345 h 185"/>
                <a:gd name="T54" fmla="*/ 0 w 393"/>
                <a:gd name="T55" fmla="*/ 114300 h 185"/>
                <a:gd name="T56" fmla="*/ 11440 w 393"/>
                <a:gd name="T57" fmla="*/ 129540 h 185"/>
                <a:gd name="T58" fmla="*/ 34319 w 393"/>
                <a:gd name="T59" fmla="*/ 146685 h 185"/>
                <a:gd name="T60" fmla="*/ 47665 w 393"/>
                <a:gd name="T61" fmla="*/ 148590 h 185"/>
                <a:gd name="T62" fmla="*/ 72451 w 393"/>
                <a:gd name="T63" fmla="*/ 158115 h 185"/>
                <a:gd name="T64" fmla="*/ 87704 w 393"/>
                <a:gd name="T65" fmla="*/ 179070 h 185"/>
                <a:gd name="T66" fmla="*/ 85798 w 393"/>
                <a:gd name="T67" fmla="*/ 200025 h 185"/>
                <a:gd name="T68" fmla="*/ 87704 w 393"/>
                <a:gd name="T69" fmla="*/ 236220 h 185"/>
                <a:gd name="T70" fmla="*/ 116304 w 393"/>
                <a:gd name="T71" fmla="*/ 245745 h 185"/>
                <a:gd name="T72" fmla="*/ 163969 w 393"/>
                <a:gd name="T73" fmla="*/ 253365 h 185"/>
                <a:gd name="T74" fmla="*/ 200195 w 393"/>
                <a:gd name="T75" fmla="*/ 266700 h 185"/>
                <a:gd name="T76" fmla="*/ 211634 w 393"/>
                <a:gd name="T77" fmla="*/ 278130 h 185"/>
                <a:gd name="T78" fmla="*/ 228794 w 393"/>
                <a:gd name="T79" fmla="*/ 308610 h 185"/>
                <a:gd name="T80" fmla="*/ 253580 w 393"/>
                <a:gd name="T81" fmla="*/ 318135 h 185"/>
                <a:gd name="T82" fmla="*/ 299339 w 393"/>
                <a:gd name="T83" fmla="*/ 320040 h 185"/>
                <a:gd name="T84" fmla="*/ 358444 w 393"/>
                <a:gd name="T85" fmla="*/ 320040 h 185"/>
                <a:gd name="T86" fmla="*/ 406109 w 393"/>
                <a:gd name="T87" fmla="*/ 342900 h 185"/>
                <a:gd name="T88" fmla="*/ 440428 w 393"/>
                <a:gd name="T89" fmla="*/ 350520 h 185"/>
                <a:gd name="T90" fmla="*/ 512880 w 393"/>
                <a:gd name="T91" fmla="*/ 323850 h 185"/>
                <a:gd name="T92" fmla="*/ 556732 w 393"/>
                <a:gd name="T93" fmla="*/ 314325 h 185"/>
                <a:gd name="T94" fmla="*/ 585331 w 393"/>
                <a:gd name="T95" fmla="*/ 274320 h 185"/>
                <a:gd name="T96" fmla="*/ 571985 w 393"/>
                <a:gd name="T97" fmla="*/ 257175 h 185"/>
                <a:gd name="T98" fmla="*/ 592958 w 393"/>
                <a:gd name="T99" fmla="*/ 241935 h 185"/>
                <a:gd name="T100" fmla="*/ 629183 w 393"/>
                <a:gd name="T101" fmla="*/ 245745 h 185"/>
                <a:gd name="T102" fmla="*/ 657782 w 393"/>
                <a:gd name="T103" fmla="*/ 230505 h 185"/>
                <a:gd name="T104" fmla="*/ 671129 w 393"/>
                <a:gd name="T105" fmla="*/ 211455 h 185"/>
                <a:gd name="T106" fmla="*/ 694008 w 393"/>
                <a:gd name="T107" fmla="*/ 203835 h 185"/>
                <a:gd name="T108" fmla="*/ 703541 w 393"/>
                <a:gd name="T109" fmla="*/ 196215 h 185"/>
                <a:gd name="T110" fmla="*/ 726421 w 393"/>
                <a:gd name="T111" fmla="*/ 186690 h 185"/>
                <a:gd name="T112" fmla="*/ 749300 w 393"/>
                <a:gd name="T113" fmla="*/ 182880 h 185"/>
                <a:gd name="T114" fmla="*/ 714981 w 393"/>
                <a:gd name="T115" fmla="*/ 144780 h 185"/>
                <a:gd name="T116" fmla="*/ 692102 w 393"/>
                <a:gd name="T117" fmla="*/ 144780 h 185"/>
                <a:gd name="T118" fmla="*/ 671129 w 393"/>
                <a:gd name="T119" fmla="*/ 144780 h 185"/>
                <a:gd name="T120" fmla="*/ 642530 w 393"/>
                <a:gd name="T121" fmla="*/ 148590 h 185"/>
                <a:gd name="T122" fmla="*/ 644436 w 393"/>
                <a:gd name="T123" fmla="*/ 137160 h 185"/>
                <a:gd name="T124" fmla="*/ 644436 w 393"/>
                <a:gd name="T125" fmla="*/ 106680 h 1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3"/>
                <a:gd name="T190" fmla="*/ 0 h 185"/>
                <a:gd name="T191" fmla="*/ 393 w 393"/>
                <a:gd name="T192" fmla="*/ 185 h 18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3" h="185">
                  <a:moveTo>
                    <a:pt x="343" y="43"/>
                  </a:moveTo>
                  <a:cubicBezTo>
                    <a:pt x="342" y="43"/>
                    <a:pt x="341" y="41"/>
                    <a:pt x="339" y="41"/>
                  </a:cubicBezTo>
                  <a:cubicBezTo>
                    <a:pt x="337" y="41"/>
                    <a:pt x="334" y="42"/>
                    <a:pt x="332" y="42"/>
                  </a:cubicBezTo>
                  <a:cubicBezTo>
                    <a:pt x="329" y="42"/>
                    <a:pt x="327" y="41"/>
                    <a:pt x="325" y="40"/>
                  </a:cubicBezTo>
                  <a:cubicBezTo>
                    <a:pt x="322" y="39"/>
                    <a:pt x="320" y="36"/>
                    <a:pt x="317" y="36"/>
                  </a:cubicBezTo>
                  <a:cubicBezTo>
                    <a:pt x="315" y="35"/>
                    <a:pt x="312" y="37"/>
                    <a:pt x="310" y="38"/>
                  </a:cubicBezTo>
                  <a:cubicBezTo>
                    <a:pt x="307" y="39"/>
                    <a:pt x="304" y="40"/>
                    <a:pt x="301" y="42"/>
                  </a:cubicBezTo>
                  <a:cubicBezTo>
                    <a:pt x="300" y="43"/>
                    <a:pt x="299" y="44"/>
                    <a:pt x="297" y="46"/>
                  </a:cubicBezTo>
                  <a:cubicBezTo>
                    <a:pt x="295" y="47"/>
                    <a:pt x="293" y="49"/>
                    <a:pt x="291" y="49"/>
                  </a:cubicBezTo>
                  <a:cubicBezTo>
                    <a:pt x="287" y="50"/>
                    <a:pt x="283" y="49"/>
                    <a:pt x="279" y="50"/>
                  </a:cubicBezTo>
                  <a:cubicBezTo>
                    <a:pt x="277" y="50"/>
                    <a:pt x="276" y="53"/>
                    <a:pt x="273" y="54"/>
                  </a:cubicBezTo>
                  <a:cubicBezTo>
                    <a:pt x="271" y="55"/>
                    <a:pt x="269" y="53"/>
                    <a:pt x="268" y="53"/>
                  </a:cubicBezTo>
                  <a:cubicBezTo>
                    <a:pt x="260" y="52"/>
                    <a:pt x="253" y="54"/>
                    <a:pt x="246" y="52"/>
                  </a:cubicBezTo>
                  <a:cubicBezTo>
                    <a:pt x="243" y="51"/>
                    <a:pt x="241" y="49"/>
                    <a:pt x="240" y="46"/>
                  </a:cubicBezTo>
                  <a:cubicBezTo>
                    <a:pt x="239" y="45"/>
                    <a:pt x="241" y="42"/>
                    <a:pt x="240" y="40"/>
                  </a:cubicBezTo>
                  <a:cubicBezTo>
                    <a:pt x="237" y="38"/>
                    <a:pt x="233" y="39"/>
                    <a:pt x="230" y="38"/>
                  </a:cubicBezTo>
                  <a:cubicBezTo>
                    <a:pt x="227" y="37"/>
                    <a:pt x="224" y="35"/>
                    <a:pt x="221" y="35"/>
                  </a:cubicBezTo>
                  <a:cubicBezTo>
                    <a:pt x="216" y="34"/>
                    <a:pt x="210" y="35"/>
                    <a:pt x="204" y="35"/>
                  </a:cubicBezTo>
                  <a:cubicBezTo>
                    <a:pt x="203" y="35"/>
                    <a:pt x="203" y="36"/>
                    <a:pt x="202" y="36"/>
                  </a:cubicBezTo>
                  <a:cubicBezTo>
                    <a:pt x="197" y="37"/>
                    <a:pt x="193" y="37"/>
                    <a:pt x="188" y="37"/>
                  </a:cubicBezTo>
                  <a:cubicBezTo>
                    <a:pt x="186" y="37"/>
                    <a:pt x="184" y="37"/>
                    <a:pt x="182" y="36"/>
                  </a:cubicBezTo>
                  <a:cubicBezTo>
                    <a:pt x="181" y="36"/>
                    <a:pt x="182" y="34"/>
                    <a:pt x="182" y="34"/>
                  </a:cubicBezTo>
                  <a:cubicBezTo>
                    <a:pt x="180" y="34"/>
                    <a:pt x="178" y="37"/>
                    <a:pt x="176" y="36"/>
                  </a:cubicBezTo>
                  <a:cubicBezTo>
                    <a:pt x="173" y="35"/>
                    <a:pt x="170" y="32"/>
                    <a:pt x="168" y="29"/>
                  </a:cubicBezTo>
                  <a:cubicBezTo>
                    <a:pt x="166" y="26"/>
                    <a:pt x="168" y="21"/>
                    <a:pt x="167" y="18"/>
                  </a:cubicBezTo>
                  <a:cubicBezTo>
                    <a:pt x="166" y="15"/>
                    <a:pt x="163" y="13"/>
                    <a:pt x="160" y="12"/>
                  </a:cubicBezTo>
                  <a:cubicBezTo>
                    <a:pt x="158" y="10"/>
                    <a:pt x="154" y="12"/>
                    <a:pt x="151" y="11"/>
                  </a:cubicBezTo>
                  <a:cubicBezTo>
                    <a:pt x="149" y="10"/>
                    <a:pt x="147" y="6"/>
                    <a:pt x="144" y="6"/>
                  </a:cubicBezTo>
                  <a:cubicBezTo>
                    <a:pt x="140" y="5"/>
                    <a:pt x="136" y="9"/>
                    <a:pt x="132" y="8"/>
                  </a:cubicBezTo>
                  <a:cubicBezTo>
                    <a:pt x="128" y="7"/>
                    <a:pt x="125" y="0"/>
                    <a:pt x="121" y="1"/>
                  </a:cubicBezTo>
                  <a:cubicBezTo>
                    <a:pt x="118" y="2"/>
                    <a:pt x="120" y="8"/>
                    <a:pt x="119" y="11"/>
                  </a:cubicBezTo>
                  <a:cubicBezTo>
                    <a:pt x="118" y="12"/>
                    <a:pt x="116" y="11"/>
                    <a:pt x="116" y="12"/>
                  </a:cubicBezTo>
                  <a:cubicBezTo>
                    <a:pt x="115" y="14"/>
                    <a:pt x="114" y="17"/>
                    <a:pt x="114" y="20"/>
                  </a:cubicBezTo>
                  <a:cubicBezTo>
                    <a:pt x="115" y="22"/>
                    <a:pt x="116" y="25"/>
                    <a:pt x="117" y="28"/>
                  </a:cubicBezTo>
                  <a:cubicBezTo>
                    <a:pt x="118" y="30"/>
                    <a:pt x="121" y="31"/>
                    <a:pt x="121" y="34"/>
                  </a:cubicBezTo>
                  <a:cubicBezTo>
                    <a:pt x="122" y="36"/>
                    <a:pt x="120" y="39"/>
                    <a:pt x="118" y="40"/>
                  </a:cubicBezTo>
                  <a:cubicBezTo>
                    <a:pt x="117" y="42"/>
                    <a:pt x="115" y="43"/>
                    <a:pt x="113" y="43"/>
                  </a:cubicBezTo>
                  <a:cubicBezTo>
                    <a:pt x="111" y="43"/>
                    <a:pt x="109" y="42"/>
                    <a:pt x="107" y="41"/>
                  </a:cubicBezTo>
                  <a:cubicBezTo>
                    <a:pt x="103" y="41"/>
                    <a:pt x="100" y="41"/>
                    <a:pt x="96" y="41"/>
                  </a:cubicBezTo>
                  <a:cubicBezTo>
                    <a:pt x="94" y="41"/>
                    <a:pt x="91" y="42"/>
                    <a:pt x="88" y="42"/>
                  </a:cubicBezTo>
                  <a:cubicBezTo>
                    <a:pt x="85" y="41"/>
                    <a:pt x="81" y="40"/>
                    <a:pt x="78" y="38"/>
                  </a:cubicBezTo>
                  <a:cubicBezTo>
                    <a:pt x="76" y="37"/>
                    <a:pt x="75" y="35"/>
                    <a:pt x="74" y="33"/>
                  </a:cubicBezTo>
                  <a:cubicBezTo>
                    <a:pt x="74" y="32"/>
                    <a:pt x="75" y="30"/>
                    <a:pt x="74" y="30"/>
                  </a:cubicBezTo>
                  <a:cubicBezTo>
                    <a:pt x="69" y="28"/>
                    <a:pt x="64" y="29"/>
                    <a:pt x="60" y="28"/>
                  </a:cubicBezTo>
                  <a:cubicBezTo>
                    <a:pt x="58" y="28"/>
                    <a:pt x="58" y="26"/>
                    <a:pt x="56" y="25"/>
                  </a:cubicBezTo>
                  <a:cubicBezTo>
                    <a:pt x="55" y="25"/>
                    <a:pt x="54" y="27"/>
                    <a:pt x="53" y="27"/>
                  </a:cubicBezTo>
                  <a:cubicBezTo>
                    <a:pt x="52" y="27"/>
                    <a:pt x="51" y="26"/>
                    <a:pt x="50" y="26"/>
                  </a:cubicBezTo>
                  <a:cubicBezTo>
                    <a:pt x="49" y="26"/>
                    <a:pt x="48" y="28"/>
                    <a:pt x="47" y="28"/>
                  </a:cubicBezTo>
                  <a:cubicBezTo>
                    <a:pt x="45" y="29"/>
                    <a:pt x="43" y="27"/>
                    <a:pt x="42" y="28"/>
                  </a:cubicBezTo>
                  <a:cubicBezTo>
                    <a:pt x="40" y="29"/>
                    <a:pt x="40" y="31"/>
                    <a:pt x="39" y="32"/>
                  </a:cubicBezTo>
                  <a:cubicBezTo>
                    <a:pt x="37" y="33"/>
                    <a:pt x="35" y="31"/>
                    <a:pt x="33" y="32"/>
                  </a:cubicBezTo>
                  <a:cubicBezTo>
                    <a:pt x="30" y="34"/>
                    <a:pt x="27" y="37"/>
                    <a:pt x="24" y="40"/>
                  </a:cubicBezTo>
                  <a:cubicBezTo>
                    <a:pt x="22" y="42"/>
                    <a:pt x="20" y="45"/>
                    <a:pt x="18" y="46"/>
                  </a:cubicBezTo>
                  <a:cubicBezTo>
                    <a:pt x="15" y="48"/>
                    <a:pt x="11" y="47"/>
                    <a:pt x="8" y="49"/>
                  </a:cubicBezTo>
                  <a:cubicBezTo>
                    <a:pt x="6" y="50"/>
                    <a:pt x="3" y="53"/>
                    <a:pt x="1" y="55"/>
                  </a:cubicBezTo>
                  <a:cubicBezTo>
                    <a:pt x="1" y="57"/>
                    <a:pt x="0" y="58"/>
                    <a:pt x="0" y="60"/>
                  </a:cubicBezTo>
                  <a:cubicBezTo>
                    <a:pt x="0" y="61"/>
                    <a:pt x="1" y="62"/>
                    <a:pt x="2" y="62"/>
                  </a:cubicBezTo>
                  <a:cubicBezTo>
                    <a:pt x="3" y="64"/>
                    <a:pt x="5" y="66"/>
                    <a:pt x="6" y="68"/>
                  </a:cubicBezTo>
                  <a:cubicBezTo>
                    <a:pt x="8" y="70"/>
                    <a:pt x="10" y="71"/>
                    <a:pt x="12" y="72"/>
                  </a:cubicBezTo>
                  <a:cubicBezTo>
                    <a:pt x="14" y="74"/>
                    <a:pt x="15" y="77"/>
                    <a:pt x="18" y="77"/>
                  </a:cubicBezTo>
                  <a:cubicBezTo>
                    <a:pt x="20" y="78"/>
                    <a:pt x="21" y="75"/>
                    <a:pt x="23" y="75"/>
                  </a:cubicBezTo>
                  <a:cubicBezTo>
                    <a:pt x="24" y="75"/>
                    <a:pt x="23" y="78"/>
                    <a:pt x="25" y="78"/>
                  </a:cubicBezTo>
                  <a:cubicBezTo>
                    <a:pt x="26" y="79"/>
                    <a:pt x="29" y="77"/>
                    <a:pt x="31" y="78"/>
                  </a:cubicBezTo>
                  <a:cubicBezTo>
                    <a:pt x="33" y="79"/>
                    <a:pt x="36" y="81"/>
                    <a:pt x="38" y="83"/>
                  </a:cubicBezTo>
                  <a:cubicBezTo>
                    <a:pt x="39" y="86"/>
                    <a:pt x="39" y="90"/>
                    <a:pt x="40" y="92"/>
                  </a:cubicBezTo>
                  <a:cubicBezTo>
                    <a:pt x="41" y="94"/>
                    <a:pt x="45" y="92"/>
                    <a:pt x="46" y="94"/>
                  </a:cubicBezTo>
                  <a:cubicBezTo>
                    <a:pt x="47" y="96"/>
                    <a:pt x="46" y="98"/>
                    <a:pt x="46" y="100"/>
                  </a:cubicBezTo>
                  <a:cubicBezTo>
                    <a:pt x="46" y="102"/>
                    <a:pt x="45" y="103"/>
                    <a:pt x="45" y="105"/>
                  </a:cubicBezTo>
                  <a:cubicBezTo>
                    <a:pt x="47" y="110"/>
                    <a:pt x="45" y="115"/>
                    <a:pt x="45" y="120"/>
                  </a:cubicBezTo>
                  <a:cubicBezTo>
                    <a:pt x="45" y="121"/>
                    <a:pt x="45" y="123"/>
                    <a:pt x="46" y="124"/>
                  </a:cubicBezTo>
                  <a:cubicBezTo>
                    <a:pt x="48" y="125"/>
                    <a:pt x="50" y="126"/>
                    <a:pt x="53" y="126"/>
                  </a:cubicBezTo>
                  <a:cubicBezTo>
                    <a:pt x="55" y="127"/>
                    <a:pt x="58" y="129"/>
                    <a:pt x="61" y="129"/>
                  </a:cubicBezTo>
                  <a:cubicBezTo>
                    <a:pt x="65" y="129"/>
                    <a:pt x="70" y="126"/>
                    <a:pt x="74" y="127"/>
                  </a:cubicBezTo>
                  <a:cubicBezTo>
                    <a:pt x="79" y="127"/>
                    <a:pt x="82" y="130"/>
                    <a:pt x="86" y="133"/>
                  </a:cubicBezTo>
                  <a:cubicBezTo>
                    <a:pt x="90" y="135"/>
                    <a:pt x="93" y="138"/>
                    <a:pt x="97" y="140"/>
                  </a:cubicBezTo>
                  <a:cubicBezTo>
                    <a:pt x="100" y="141"/>
                    <a:pt x="103" y="139"/>
                    <a:pt x="105" y="140"/>
                  </a:cubicBezTo>
                  <a:cubicBezTo>
                    <a:pt x="106" y="141"/>
                    <a:pt x="104" y="143"/>
                    <a:pt x="105" y="144"/>
                  </a:cubicBezTo>
                  <a:cubicBezTo>
                    <a:pt x="106" y="146"/>
                    <a:pt x="109" y="144"/>
                    <a:pt x="111" y="146"/>
                  </a:cubicBezTo>
                  <a:cubicBezTo>
                    <a:pt x="114" y="150"/>
                    <a:pt x="114" y="155"/>
                    <a:pt x="116" y="159"/>
                  </a:cubicBezTo>
                  <a:cubicBezTo>
                    <a:pt x="117" y="160"/>
                    <a:pt x="119" y="161"/>
                    <a:pt x="120" y="162"/>
                  </a:cubicBezTo>
                  <a:cubicBezTo>
                    <a:pt x="122" y="163"/>
                    <a:pt x="121" y="166"/>
                    <a:pt x="123" y="166"/>
                  </a:cubicBezTo>
                  <a:cubicBezTo>
                    <a:pt x="126" y="167"/>
                    <a:pt x="130" y="167"/>
                    <a:pt x="133" y="167"/>
                  </a:cubicBezTo>
                  <a:cubicBezTo>
                    <a:pt x="136" y="167"/>
                    <a:pt x="138" y="165"/>
                    <a:pt x="141" y="165"/>
                  </a:cubicBezTo>
                  <a:cubicBezTo>
                    <a:pt x="146" y="166"/>
                    <a:pt x="151" y="168"/>
                    <a:pt x="157" y="168"/>
                  </a:cubicBezTo>
                  <a:cubicBezTo>
                    <a:pt x="161" y="168"/>
                    <a:pt x="164" y="165"/>
                    <a:pt x="168" y="165"/>
                  </a:cubicBezTo>
                  <a:cubicBezTo>
                    <a:pt x="175" y="165"/>
                    <a:pt x="182" y="166"/>
                    <a:pt x="188" y="168"/>
                  </a:cubicBezTo>
                  <a:cubicBezTo>
                    <a:pt x="190" y="168"/>
                    <a:pt x="191" y="172"/>
                    <a:pt x="193" y="173"/>
                  </a:cubicBezTo>
                  <a:cubicBezTo>
                    <a:pt x="199" y="176"/>
                    <a:pt x="206" y="178"/>
                    <a:pt x="213" y="180"/>
                  </a:cubicBezTo>
                  <a:cubicBezTo>
                    <a:pt x="216" y="181"/>
                    <a:pt x="220" y="179"/>
                    <a:pt x="222" y="181"/>
                  </a:cubicBezTo>
                  <a:cubicBezTo>
                    <a:pt x="225" y="182"/>
                    <a:pt x="228" y="185"/>
                    <a:pt x="231" y="184"/>
                  </a:cubicBezTo>
                  <a:cubicBezTo>
                    <a:pt x="238" y="182"/>
                    <a:pt x="242" y="174"/>
                    <a:pt x="249" y="171"/>
                  </a:cubicBezTo>
                  <a:cubicBezTo>
                    <a:pt x="255" y="169"/>
                    <a:pt x="262" y="169"/>
                    <a:pt x="269" y="170"/>
                  </a:cubicBezTo>
                  <a:cubicBezTo>
                    <a:pt x="273" y="170"/>
                    <a:pt x="276" y="173"/>
                    <a:pt x="279" y="172"/>
                  </a:cubicBezTo>
                  <a:cubicBezTo>
                    <a:pt x="284" y="172"/>
                    <a:pt x="288" y="168"/>
                    <a:pt x="292" y="165"/>
                  </a:cubicBezTo>
                  <a:cubicBezTo>
                    <a:pt x="295" y="162"/>
                    <a:pt x="296" y="159"/>
                    <a:pt x="298" y="156"/>
                  </a:cubicBezTo>
                  <a:cubicBezTo>
                    <a:pt x="301" y="151"/>
                    <a:pt x="306" y="149"/>
                    <a:pt x="307" y="144"/>
                  </a:cubicBezTo>
                  <a:cubicBezTo>
                    <a:pt x="308" y="142"/>
                    <a:pt x="304" y="143"/>
                    <a:pt x="303" y="142"/>
                  </a:cubicBezTo>
                  <a:cubicBezTo>
                    <a:pt x="301" y="140"/>
                    <a:pt x="300" y="137"/>
                    <a:pt x="300" y="135"/>
                  </a:cubicBezTo>
                  <a:cubicBezTo>
                    <a:pt x="300" y="132"/>
                    <a:pt x="301" y="129"/>
                    <a:pt x="303" y="127"/>
                  </a:cubicBezTo>
                  <a:cubicBezTo>
                    <a:pt x="305" y="126"/>
                    <a:pt x="309" y="126"/>
                    <a:pt x="311" y="127"/>
                  </a:cubicBezTo>
                  <a:cubicBezTo>
                    <a:pt x="315" y="128"/>
                    <a:pt x="317" y="132"/>
                    <a:pt x="320" y="132"/>
                  </a:cubicBezTo>
                  <a:cubicBezTo>
                    <a:pt x="323" y="133"/>
                    <a:pt x="327" y="131"/>
                    <a:pt x="330" y="129"/>
                  </a:cubicBezTo>
                  <a:cubicBezTo>
                    <a:pt x="333" y="127"/>
                    <a:pt x="333" y="122"/>
                    <a:pt x="336" y="120"/>
                  </a:cubicBezTo>
                  <a:cubicBezTo>
                    <a:pt x="339" y="119"/>
                    <a:pt x="342" y="122"/>
                    <a:pt x="345" y="121"/>
                  </a:cubicBezTo>
                  <a:cubicBezTo>
                    <a:pt x="348" y="120"/>
                    <a:pt x="350" y="118"/>
                    <a:pt x="352" y="115"/>
                  </a:cubicBezTo>
                  <a:cubicBezTo>
                    <a:pt x="353" y="114"/>
                    <a:pt x="351" y="112"/>
                    <a:pt x="352" y="111"/>
                  </a:cubicBezTo>
                  <a:cubicBezTo>
                    <a:pt x="353" y="108"/>
                    <a:pt x="356" y="106"/>
                    <a:pt x="359" y="104"/>
                  </a:cubicBezTo>
                  <a:cubicBezTo>
                    <a:pt x="361" y="104"/>
                    <a:pt x="362" y="108"/>
                    <a:pt x="364" y="107"/>
                  </a:cubicBezTo>
                  <a:cubicBezTo>
                    <a:pt x="366" y="106"/>
                    <a:pt x="364" y="102"/>
                    <a:pt x="365" y="101"/>
                  </a:cubicBezTo>
                  <a:cubicBezTo>
                    <a:pt x="366" y="100"/>
                    <a:pt x="367" y="103"/>
                    <a:pt x="369" y="103"/>
                  </a:cubicBezTo>
                  <a:cubicBezTo>
                    <a:pt x="370" y="102"/>
                    <a:pt x="371" y="100"/>
                    <a:pt x="373" y="99"/>
                  </a:cubicBezTo>
                  <a:cubicBezTo>
                    <a:pt x="375" y="98"/>
                    <a:pt x="378" y="98"/>
                    <a:pt x="381" y="98"/>
                  </a:cubicBezTo>
                  <a:cubicBezTo>
                    <a:pt x="384" y="98"/>
                    <a:pt x="386" y="102"/>
                    <a:pt x="389" y="101"/>
                  </a:cubicBezTo>
                  <a:cubicBezTo>
                    <a:pt x="390" y="100"/>
                    <a:pt x="392" y="97"/>
                    <a:pt x="393" y="96"/>
                  </a:cubicBezTo>
                  <a:cubicBezTo>
                    <a:pt x="392" y="92"/>
                    <a:pt x="389" y="90"/>
                    <a:pt x="386" y="87"/>
                  </a:cubicBezTo>
                  <a:cubicBezTo>
                    <a:pt x="383" y="84"/>
                    <a:pt x="377" y="80"/>
                    <a:pt x="375" y="76"/>
                  </a:cubicBezTo>
                  <a:cubicBezTo>
                    <a:pt x="371" y="74"/>
                    <a:pt x="367" y="73"/>
                    <a:pt x="363" y="73"/>
                  </a:cubicBezTo>
                  <a:cubicBezTo>
                    <a:pt x="362" y="73"/>
                    <a:pt x="363" y="75"/>
                    <a:pt x="363" y="76"/>
                  </a:cubicBezTo>
                  <a:cubicBezTo>
                    <a:pt x="361" y="78"/>
                    <a:pt x="360" y="82"/>
                    <a:pt x="358" y="82"/>
                  </a:cubicBezTo>
                  <a:cubicBezTo>
                    <a:pt x="355" y="82"/>
                    <a:pt x="355" y="77"/>
                    <a:pt x="352" y="76"/>
                  </a:cubicBezTo>
                  <a:cubicBezTo>
                    <a:pt x="348" y="76"/>
                    <a:pt x="345" y="80"/>
                    <a:pt x="342" y="80"/>
                  </a:cubicBezTo>
                  <a:cubicBezTo>
                    <a:pt x="340" y="80"/>
                    <a:pt x="338" y="80"/>
                    <a:pt x="337" y="78"/>
                  </a:cubicBezTo>
                  <a:cubicBezTo>
                    <a:pt x="336" y="77"/>
                    <a:pt x="336" y="75"/>
                    <a:pt x="336" y="74"/>
                  </a:cubicBezTo>
                  <a:cubicBezTo>
                    <a:pt x="336" y="73"/>
                    <a:pt x="338" y="73"/>
                    <a:pt x="338" y="72"/>
                  </a:cubicBezTo>
                  <a:cubicBezTo>
                    <a:pt x="339" y="70"/>
                    <a:pt x="338" y="67"/>
                    <a:pt x="338" y="65"/>
                  </a:cubicBezTo>
                  <a:cubicBezTo>
                    <a:pt x="338" y="62"/>
                    <a:pt x="337" y="59"/>
                    <a:pt x="338" y="56"/>
                  </a:cubicBezTo>
                  <a:cubicBezTo>
                    <a:pt x="339" y="51"/>
                    <a:pt x="342" y="47"/>
                    <a:pt x="343" y="43"/>
                  </a:cubicBezTo>
                  <a:close/>
                </a:path>
              </a:pathLst>
            </a:custGeom>
            <a:solidFill>
              <a:srgbClr val="E7FF91"/>
            </a:solidFill>
            <a:ln w="3175" cap="rnd">
              <a:solidFill>
                <a:srgbClr val="869943"/>
              </a:solidFill>
              <a:round/>
              <a:headEnd/>
              <a:tailEnd/>
            </a:ln>
          </p:spPr>
          <p:txBody>
            <a:bodyPr/>
            <a:lstStyle/>
            <a:p>
              <a:pPr defTabSz="914400"/>
              <a:endParaRPr lang="en-US">
                <a:solidFill>
                  <a:prstClr val="black"/>
                </a:solidFill>
                <a:latin typeface="Arial"/>
                <a:ea typeface="微软雅黑"/>
              </a:endParaRPr>
            </a:p>
          </p:txBody>
        </p:sp>
        <p:sp>
          <p:nvSpPr>
            <p:cNvPr id="184" name="Freeform 123"/>
            <p:cNvSpPr>
              <a:spLocks noChangeAspect="1"/>
            </p:cNvSpPr>
            <p:nvPr/>
          </p:nvSpPr>
          <p:spPr bwMode="auto">
            <a:xfrm>
              <a:off x="3653130" y="4321538"/>
              <a:ext cx="311093" cy="232411"/>
            </a:xfrm>
            <a:custGeom>
              <a:avLst/>
              <a:gdLst>
                <a:gd name="T0" fmla="*/ 110349 w 131"/>
                <a:gd name="T1" fmla="*/ 122829 h 67"/>
                <a:gd name="T2" fmla="*/ 110349 w 131"/>
                <a:gd name="T3" fmla="*/ 105556 h 67"/>
                <a:gd name="T4" fmla="*/ 121765 w 131"/>
                <a:gd name="T5" fmla="*/ 99799 h 67"/>
                <a:gd name="T6" fmla="*/ 133180 w 131"/>
                <a:gd name="T7" fmla="*/ 92122 h 67"/>
                <a:gd name="T8" fmla="*/ 142693 w 131"/>
                <a:gd name="T9" fmla="*/ 94041 h 67"/>
                <a:gd name="T10" fmla="*/ 150303 w 131"/>
                <a:gd name="T11" fmla="*/ 86364 h 67"/>
                <a:gd name="T12" fmla="*/ 152206 w 131"/>
                <a:gd name="T13" fmla="*/ 95960 h 67"/>
                <a:gd name="T14" fmla="*/ 169329 w 131"/>
                <a:gd name="T15" fmla="*/ 92122 h 67"/>
                <a:gd name="T16" fmla="*/ 176939 w 131"/>
                <a:gd name="T17" fmla="*/ 72930 h 67"/>
                <a:gd name="T18" fmla="*/ 186452 w 131"/>
                <a:gd name="T19" fmla="*/ 71011 h 67"/>
                <a:gd name="T20" fmla="*/ 207380 w 131"/>
                <a:gd name="T21" fmla="*/ 71011 h 67"/>
                <a:gd name="T22" fmla="*/ 213088 w 131"/>
                <a:gd name="T23" fmla="*/ 59495 h 67"/>
                <a:gd name="T24" fmla="*/ 228309 w 131"/>
                <a:gd name="T25" fmla="*/ 46061 h 67"/>
                <a:gd name="T26" fmla="*/ 235919 w 131"/>
                <a:gd name="T27" fmla="*/ 49899 h 67"/>
                <a:gd name="T28" fmla="*/ 241627 w 131"/>
                <a:gd name="T29" fmla="*/ 40303 h 67"/>
                <a:gd name="T30" fmla="*/ 249237 w 131"/>
                <a:gd name="T31" fmla="*/ 34546 h 67"/>
                <a:gd name="T32" fmla="*/ 245432 w 131"/>
                <a:gd name="T33" fmla="*/ 30707 h 67"/>
                <a:gd name="T34" fmla="*/ 239724 w 131"/>
                <a:gd name="T35" fmla="*/ 28788 h 67"/>
                <a:gd name="T36" fmla="*/ 226406 w 131"/>
                <a:gd name="T37" fmla="*/ 24950 h 67"/>
                <a:gd name="T38" fmla="*/ 224504 w 131"/>
                <a:gd name="T39" fmla="*/ 17273 h 67"/>
                <a:gd name="T40" fmla="*/ 218796 w 131"/>
                <a:gd name="T41" fmla="*/ 17273 h 67"/>
                <a:gd name="T42" fmla="*/ 207380 w 131"/>
                <a:gd name="T43" fmla="*/ 13434 h 67"/>
                <a:gd name="T44" fmla="*/ 188355 w 131"/>
                <a:gd name="T45" fmla="*/ 13434 h 67"/>
                <a:gd name="T46" fmla="*/ 167426 w 131"/>
                <a:gd name="T47" fmla="*/ 11515 h 67"/>
                <a:gd name="T48" fmla="*/ 150303 w 131"/>
                <a:gd name="T49" fmla="*/ 11515 h 67"/>
                <a:gd name="T50" fmla="*/ 148401 w 131"/>
                <a:gd name="T51" fmla="*/ 15354 h 67"/>
                <a:gd name="T52" fmla="*/ 127472 w 131"/>
                <a:gd name="T53" fmla="*/ 11515 h 67"/>
                <a:gd name="T54" fmla="*/ 108447 w 131"/>
                <a:gd name="T55" fmla="*/ 1919 h 67"/>
                <a:gd name="T56" fmla="*/ 95129 w 131"/>
                <a:gd name="T57" fmla="*/ 3838 h 67"/>
                <a:gd name="T58" fmla="*/ 87518 w 131"/>
                <a:gd name="T59" fmla="*/ 9596 h 67"/>
                <a:gd name="T60" fmla="*/ 87518 w 131"/>
                <a:gd name="T61" fmla="*/ 24950 h 67"/>
                <a:gd name="T62" fmla="*/ 78005 w 131"/>
                <a:gd name="T63" fmla="*/ 26869 h 67"/>
                <a:gd name="T64" fmla="*/ 51369 w 131"/>
                <a:gd name="T65" fmla="*/ 19192 h 67"/>
                <a:gd name="T66" fmla="*/ 41857 w 131"/>
                <a:gd name="T67" fmla="*/ 21111 h 67"/>
                <a:gd name="T68" fmla="*/ 30441 w 131"/>
                <a:gd name="T69" fmla="*/ 30707 h 67"/>
                <a:gd name="T70" fmla="*/ 41857 w 131"/>
                <a:gd name="T71" fmla="*/ 34546 h 67"/>
                <a:gd name="T72" fmla="*/ 20928 w 131"/>
                <a:gd name="T73" fmla="*/ 53738 h 67"/>
                <a:gd name="T74" fmla="*/ 20928 w 131"/>
                <a:gd name="T75" fmla="*/ 61415 h 67"/>
                <a:gd name="T76" fmla="*/ 32344 w 131"/>
                <a:gd name="T77" fmla="*/ 61415 h 67"/>
                <a:gd name="T78" fmla="*/ 32344 w 131"/>
                <a:gd name="T79" fmla="*/ 72930 h 67"/>
                <a:gd name="T80" fmla="*/ 47564 w 131"/>
                <a:gd name="T81" fmla="*/ 72930 h 67"/>
                <a:gd name="T82" fmla="*/ 51369 w 131"/>
                <a:gd name="T83" fmla="*/ 57576 h 67"/>
                <a:gd name="T84" fmla="*/ 62785 w 131"/>
                <a:gd name="T85" fmla="*/ 71011 h 67"/>
                <a:gd name="T86" fmla="*/ 76103 w 131"/>
                <a:gd name="T87" fmla="*/ 72930 h 67"/>
                <a:gd name="T88" fmla="*/ 89421 w 131"/>
                <a:gd name="T89" fmla="*/ 76768 h 67"/>
                <a:gd name="T90" fmla="*/ 83713 w 131"/>
                <a:gd name="T91" fmla="*/ 90203 h 67"/>
                <a:gd name="T92" fmla="*/ 72298 w 131"/>
                <a:gd name="T93" fmla="*/ 90203 h 67"/>
                <a:gd name="T94" fmla="*/ 60882 w 131"/>
                <a:gd name="T95" fmla="*/ 101718 h 67"/>
                <a:gd name="T96" fmla="*/ 53272 w 131"/>
                <a:gd name="T97" fmla="*/ 101718 h 67"/>
                <a:gd name="T98" fmla="*/ 47564 w 131"/>
                <a:gd name="T99" fmla="*/ 97880 h 67"/>
                <a:gd name="T100" fmla="*/ 41857 w 131"/>
                <a:gd name="T101" fmla="*/ 101718 h 67"/>
                <a:gd name="T102" fmla="*/ 36149 w 131"/>
                <a:gd name="T103" fmla="*/ 101718 h 67"/>
                <a:gd name="T104" fmla="*/ 15221 w 131"/>
                <a:gd name="T105" fmla="*/ 105556 h 67"/>
                <a:gd name="T106" fmla="*/ 1903 w 131"/>
                <a:gd name="T107" fmla="*/ 109395 h 67"/>
                <a:gd name="T108" fmla="*/ 7610 w 131"/>
                <a:gd name="T109" fmla="*/ 120910 h 67"/>
                <a:gd name="T110" fmla="*/ 30441 w 131"/>
                <a:gd name="T111" fmla="*/ 118991 h 67"/>
                <a:gd name="T112" fmla="*/ 41857 w 131"/>
                <a:gd name="T113" fmla="*/ 124749 h 67"/>
                <a:gd name="T114" fmla="*/ 58980 w 131"/>
                <a:gd name="T115" fmla="*/ 117072 h 67"/>
                <a:gd name="T116" fmla="*/ 64687 w 131"/>
                <a:gd name="T117" fmla="*/ 126668 h 67"/>
                <a:gd name="T118" fmla="*/ 79908 w 131"/>
                <a:gd name="T119" fmla="*/ 126668 h 67"/>
                <a:gd name="T120" fmla="*/ 110349 w 131"/>
                <a:gd name="T121" fmla="*/ 122829 h 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1"/>
                <a:gd name="T184" fmla="*/ 0 h 67"/>
                <a:gd name="T185" fmla="*/ 131 w 131"/>
                <a:gd name="T186" fmla="*/ 67 h 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1" h="67">
                  <a:moveTo>
                    <a:pt x="58" y="64"/>
                  </a:moveTo>
                  <a:cubicBezTo>
                    <a:pt x="58" y="61"/>
                    <a:pt x="57" y="57"/>
                    <a:pt x="58" y="55"/>
                  </a:cubicBezTo>
                  <a:cubicBezTo>
                    <a:pt x="59" y="53"/>
                    <a:pt x="62" y="53"/>
                    <a:pt x="64" y="52"/>
                  </a:cubicBezTo>
                  <a:cubicBezTo>
                    <a:pt x="66" y="51"/>
                    <a:pt x="68" y="49"/>
                    <a:pt x="70" y="48"/>
                  </a:cubicBezTo>
                  <a:cubicBezTo>
                    <a:pt x="71" y="47"/>
                    <a:pt x="73" y="49"/>
                    <a:pt x="75" y="49"/>
                  </a:cubicBezTo>
                  <a:cubicBezTo>
                    <a:pt x="76" y="48"/>
                    <a:pt x="77" y="45"/>
                    <a:pt x="79" y="45"/>
                  </a:cubicBezTo>
                  <a:cubicBezTo>
                    <a:pt x="81" y="46"/>
                    <a:pt x="79" y="50"/>
                    <a:pt x="80" y="50"/>
                  </a:cubicBezTo>
                  <a:cubicBezTo>
                    <a:pt x="83" y="51"/>
                    <a:pt x="87" y="50"/>
                    <a:pt x="89" y="48"/>
                  </a:cubicBezTo>
                  <a:cubicBezTo>
                    <a:pt x="92" y="45"/>
                    <a:pt x="90" y="41"/>
                    <a:pt x="93" y="38"/>
                  </a:cubicBezTo>
                  <a:cubicBezTo>
                    <a:pt x="94" y="37"/>
                    <a:pt x="96" y="37"/>
                    <a:pt x="98" y="37"/>
                  </a:cubicBezTo>
                  <a:cubicBezTo>
                    <a:pt x="102" y="36"/>
                    <a:pt x="106" y="38"/>
                    <a:pt x="109" y="37"/>
                  </a:cubicBezTo>
                  <a:cubicBezTo>
                    <a:pt x="111" y="36"/>
                    <a:pt x="110" y="32"/>
                    <a:pt x="112" y="31"/>
                  </a:cubicBezTo>
                  <a:cubicBezTo>
                    <a:pt x="114" y="28"/>
                    <a:pt x="116" y="25"/>
                    <a:pt x="120" y="24"/>
                  </a:cubicBezTo>
                  <a:cubicBezTo>
                    <a:pt x="121" y="23"/>
                    <a:pt x="122" y="26"/>
                    <a:pt x="124" y="26"/>
                  </a:cubicBezTo>
                  <a:cubicBezTo>
                    <a:pt x="126" y="25"/>
                    <a:pt x="125" y="22"/>
                    <a:pt x="127" y="21"/>
                  </a:cubicBezTo>
                  <a:cubicBezTo>
                    <a:pt x="128" y="19"/>
                    <a:pt x="130" y="19"/>
                    <a:pt x="131" y="18"/>
                  </a:cubicBezTo>
                  <a:cubicBezTo>
                    <a:pt x="131" y="18"/>
                    <a:pt x="129" y="16"/>
                    <a:pt x="129" y="16"/>
                  </a:cubicBezTo>
                  <a:cubicBezTo>
                    <a:pt x="128" y="16"/>
                    <a:pt x="127" y="16"/>
                    <a:pt x="126" y="15"/>
                  </a:cubicBezTo>
                  <a:cubicBezTo>
                    <a:pt x="124" y="15"/>
                    <a:pt x="121" y="15"/>
                    <a:pt x="119" y="13"/>
                  </a:cubicBezTo>
                  <a:cubicBezTo>
                    <a:pt x="118" y="12"/>
                    <a:pt x="119" y="10"/>
                    <a:pt x="118" y="9"/>
                  </a:cubicBezTo>
                  <a:cubicBezTo>
                    <a:pt x="117" y="8"/>
                    <a:pt x="116" y="9"/>
                    <a:pt x="115" y="9"/>
                  </a:cubicBezTo>
                  <a:cubicBezTo>
                    <a:pt x="113" y="9"/>
                    <a:pt x="111" y="7"/>
                    <a:pt x="109" y="7"/>
                  </a:cubicBezTo>
                  <a:cubicBezTo>
                    <a:pt x="106" y="6"/>
                    <a:pt x="103" y="7"/>
                    <a:pt x="99" y="7"/>
                  </a:cubicBezTo>
                  <a:cubicBezTo>
                    <a:pt x="95" y="7"/>
                    <a:pt x="92" y="7"/>
                    <a:pt x="88" y="6"/>
                  </a:cubicBezTo>
                  <a:cubicBezTo>
                    <a:pt x="85" y="6"/>
                    <a:pt x="82" y="6"/>
                    <a:pt x="79" y="6"/>
                  </a:cubicBezTo>
                  <a:cubicBezTo>
                    <a:pt x="78" y="6"/>
                    <a:pt x="78" y="8"/>
                    <a:pt x="78" y="8"/>
                  </a:cubicBezTo>
                  <a:cubicBezTo>
                    <a:pt x="74" y="8"/>
                    <a:pt x="70" y="7"/>
                    <a:pt x="67" y="6"/>
                  </a:cubicBezTo>
                  <a:cubicBezTo>
                    <a:pt x="63" y="5"/>
                    <a:pt x="60" y="2"/>
                    <a:pt x="57" y="1"/>
                  </a:cubicBezTo>
                  <a:cubicBezTo>
                    <a:pt x="55" y="0"/>
                    <a:pt x="52" y="1"/>
                    <a:pt x="50" y="2"/>
                  </a:cubicBezTo>
                  <a:cubicBezTo>
                    <a:pt x="48" y="2"/>
                    <a:pt x="46" y="3"/>
                    <a:pt x="46" y="5"/>
                  </a:cubicBezTo>
                  <a:cubicBezTo>
                    <a:pt x="45" y="7"/>
                    <a:pt x="47" y="10"/>
                    <a:pt x="46" y="13"/>
                  </a:cubicBezTo>
                  <a:cubicBezTo>
                    <a:pt x="45" y="14"/>
                    <a:pt x="43" y="14"/>
                    <a:pt x="41" y="14"/>
                  </a:cubicBezTo>
                  <a:cubicBezTo>
                    <a:pt x="36" y="13"/>
                    <a:pt x="32" y="11"/>
                    <a:pt x="27" y="10"/>
                  </a:cubicBezTo>
                  <a:cubicBezTo>
                    <a:pt x="26" y="10"/>
                    <a:pt x="24" y="10"/>
                    <a:pt x="22" y="11"/>
                  </a:cubicBezTo>
                  <a:cubicBezTo>
                    <a:pt x="20" y="12"/>
                    <a:pt x="18" y="14"/>
                    <a:pt x="16" y="16"/>
                  </a:cubicBezTo>
                  <a:cubicBezTo>
                    <a:pt x="18" y="17"/>
                    <a:pt x="23" y="17"/>
                    <a:pt x="22" y="18"/>
                  </a:cubicBezTo>
                  <a:cubicBezTo>
                    <a:pt x="20" y="23"/>
                    <a:pt x="14" y="24"/>
                    <a:pt x="11" y="28"/>
                  </a:cubicBezTo>
                  <a:cubicBezTo>
                    <a:pt x="10" y="29"/>
                    <a:pt x="10" y="31"/>
                    <a:pt x="11" y="32"/>
                  </a:cubicBezTo>
                  <a:cubicBezTo>
                    <a:pt x="12" y="33"/>
                    <a:pt x="15" y="31"/>
                    <a:pt x="17" y="32"/>
                  </a:cubicBezTo>
                  <a:cubicBezTo>
                    <a:pt x="18" y="33"/>
                    <a:pt x="16" y="37"/>
                    <a:pt x="17" y="38"/>
                  </a:cubicBezTo>
                  <a:cubicBezTo>
                    <a:pt x="20" y="40"/>
                    <a:pt x="23" y="40"/>
                    <a:pt x="25" y="38"/>
                  </a:cubicBezTo>
                  <a:cubicBezTo>
                    <a:pt x="27" y="36"/>
                    <a:pt x="25" y="31"/>
                    <a:pt x="27" y="30"/>
                  </a:cubicBezTo>
                  <a:cubicBezTo>
                    <a:pt x="30" y="30"/>
                    <a:pt x="31" y="35"/>
                    <a:pt x="33" y="37"/>
                  </a:cubicBezTo>
                  <a:cubicBezTo>
                    <a:pt x="35" y="38"/>
                    <a:pt x="38" y="37"/>
                    <a:pt x="40" y="38"/>
                  </a:cubicBezTo>
                  <a:cubicBezTo>
                    <a:pt x="43" y="39"/>
                    <a:pt x="46" y="38"/>
                    <a:pt x="47" y="40"/>
                  </a:cubicBezTo>
                  <a:cubicBezTo>
                    <a:pt x="48" y="43"/>
                    <a:pt x="46" y="45"/>
                    <a:pt x="44" y="47"/>
                  </a:cubicBezTo>
                  <a:cubicBezTo>
                    <a:pt x="42" y="48"/>
                    <a:pt x="40" y="46"/>
                    <a:pt x="38" y="47"/>
                  </a:cubicBezTo>
                  <a:cubicBezTo>
                    <a:pt x="36" y="48"/>
                    <a:pt x="35" y="52"/>
                    <a:pt x="32" y="53"/>
                  </a:cubicBezTo>
                  <a:cubicBezTo>
                    <a:pt x="31" y="54"/>
                    <a:pt x="30" y="53"/>
                    <a:pt x="28" y="53"/>
                  </a:cubicBezTo>
                  <a:cubicBezTo>
                    <a:pt x="27" y="52"/>
                    <a:pt x="26" y="51"/>
                    <a:pt x="25" y="51"/>
                  </a:cubicBezTo>
                  <a:cubicBezTo>
                    <a:pt x="24" y="51"/>
                    <a:pt x="23" y="52"/>
                    <a:pt x="22" y="53"/>
                  </a:cubicBezTo>
                  <a:cubicBezTo>
                    <a:pt x="21" y="53"/>
                    <a:pt x="20" y="53"/>
                    <a:pt x="19" y="53"/>
                  </a:cubicBezTo>
                  <a:cubicBezTo>
                    <a:pt x="16" y="54"/>
                    <a:pt x="12" y="54"/>
                    <a:pt x="8" y="55"/>
                  </a:cubicBezTo>
                  <a:cubicBezTo>
                    <a:pt x="6" y="55"/>
                    <a:pt x="2" y="55"/>
                    <a:pt x="1" y="57"/>
                  </a:cubicBezTo>
                  <a:cubicBezTo>
                    <a:pt x="0" y="59"/>
                    <a:pt x="2" y="63"/>
                    <a:pt x="4" y="63"/>
                  </a:cubicBezTo>
                  <a:cubicBezTo>
                    <a:pt x="8" y="64"/>
                    <a:pt x="12" y="61"/>
                    <a:pt x="16" y="62"/>
                  </a:cubicBezTo>
                  <a:cubicBezTo>
                    <a:pt x="19" y="62"/>
                    <a:pt x="20" y="65"/>
                    <a:pt x="22" y="65"/>
                  </a:cubicBezTo>
                  <a:cubicBezTo>
                    <a:pt x="25" y="65"/>
                    <a:pt x="28" y="61"/>
                    <a:pt x="31" y="61"/>
                  </a:cubicBezTo>
                  <a:cubicBezTo>
                    <a:pt x="33" y="61"/>
                    <a:pt x="32" y="65"/>
                    <a:pt x="34" y="66"/>
                  </a:cubicBezTo>
                  <a:cubicBezTo>
                    <a:pt x="37" y="67"/>
                    <a:pt x="40" y="66"/>
                    <a:pt x="42" y="66"/>
                  </a:cubicBezTo>
                  <a:cubicBezTo>
                    <a:pt x="47" y="66"/>
                    <a:pt x="52" y="64"/>
                    <a:pt x="58" y="64"/>
                  </a:cubicBezTo>
                  <a:close/>
                </a:path>
              </a:pathLst>
            </a:custGeom>
            <a:solidFill>
              <a:srgbClr val="EFBAFF"/>
            </a:solidFill>
            <a:ln w="3175" cap="rnd">
              <a:solidFill>
                <a:srgbClr val="A686B0"/>
              </a:solidFill>
              <a:round/>
              <a:headEnd/>
              <a:tailEnd/>
            </a:ln>
          </p:spPr>
          <p:txBody>
            <a:bodyPr/>
            <a:lstStyle/>
            <a:p>
              <a:pPr defTabSz="914400"/>
              <a:endParaRPr lang="en-US">
                <a:solidFill>
                  <a:prstClr val="black"/>
                </a:solidFill>
                <a:latin typeface="Arial"/>
                <a:ea typeface="微软雅黑"/>
              </a:endParaRPr>
            </a:p>
          </p:txBody>
        </p:sp>
        <p:sp>
          <p:nvSpPr>
            <p:cNvPr id="185" name="Freeform 124"/>
            <p:cNvSpPr>
              <a:spLocks noChangeAspect="1"/>
            </p:cNvSpPr>
            <p:nvPr/>
          </p:nvSpPr>
          <p:spPr bwMode="auto">
            <a:xfrm>
              <a:off x="3605574" y="4462131"/>
              <a:ext cx="235796" cy="235281"/>
            </a:xfrm>
            <a:custGeom>
              <a:avLst/>
              <a:gdLst>
                <a:gd name="T0" fmla="*/ 179371 w 99"/>
                <a:gd name="T1" fmla="*/ 107203 h 68"/>
                <a:gd name="T2" fmla="*/ 188912 w 99"/>
                <a:gd name="T3" fmla="*/ 101460 h 68"/>
                <a:gd name="T4" fmla="*/ 179371 w 99"/>
                <a:gd name="T5" fmla="*/ 76574 h 68"/>
                <a:gd name="T6" fmla="*/ 167922 w 99"/>
                <a:gd name="T7" fmla="*/ 63173 h 68"/>
                <a:gd name="T8" fmla="*/ 150748 w 99"/>
                <a:gd name="T9" fmla="*/ 70831 h 68"/>
                <a:gd name="T10" fmla="*/ 150748 w 99"/>
                <a:gd name="T11" fmla="*/ 61259 h 68"/>
                <a:gd name="T12" fmla="*/ 152656 w 99"/>
                <a:gd name="T13" fmla="*/ 55516 h 68"/>
                <a:gd name="T14" fmla="*/ 148840 w 99"/>
                <a:gd name="T15" fmla="*/ 44030 h 68"/>
                <a:gd name="T16" fmla="*/ 118309 w 99"/>
                <a:gd name="T17" fmla="*/ 47858 h 68"/>
                <a:gd name="T18" fmla="*/ 103043 w 99"/>
                <a:gd name="T19" fmla="*/ 47858 h 68"/>
                <a:gd name="T20" fmla="*/ 97318 w 99"/>
                <a:gd name="T21" fmla="*/ 38287 h 68"/>
                <a:gd name="T22" fmla="*/ 80144 w 99"/>
                <a:gd name="T23" fmla="*/ 45944 h 68"/>
                <a:gd name="T24" fmla="*/ 68695 w 99"/>
                <a:gd name="T25" fmla="*/ 40201 h 68"/>
                <a:gd name="T26" fmla="*/ 45797 w 99"/>
                <a:gd name="T27" fmla="*/ 42115 h 68"/>
                <a:gd name="T28" fmla="*/ 40072 w 99"/>
                <a:gd name="T29" fmla="*/ 30629 h 68"/>
                <a:gd name="T30" fmla="*/ 53430 w 99"/>
                <a:gd name="T31" fmla="*/ 26801 h 68"/>
                <a:gd name="T32" fmla="*/ 74420 w 99"/>
                <a:gd name="T33" fmla="*/ 22972 h 68"/>
                <a:gd name="T34" fmla="*/ 70603 w 99"/>
                <a:gd name="T35" fmla="*/ 15315 h 68"/>
                <a:gd name="T36" fmla="*/ 74420 w 99"/>
                <a:gd name="T37" fmla="*/ 7657 h 68"/>
                <a:gd name="T38" fmla="*/ 61062 w 99"/>
                <a:gd name="T39" fmla="*/ 0 h 68"/>
                <a:gd name="T40" fmla="*/ 53430 w 99"/>
                <a:gd name="T41" fmla="*/ 9572 h 68"/>
                <a:gd name="T42" fmla="*/ 41980 w 99"/>
                <a:gd name="T43" fmla="*/ 7657 h 68"/>
                <a:gd name="T44" fmla="*/ 38164 w 99"/>
                <a:gd name="T45" fmla="*/ 19143 h 68"/>
                <a:gd name="T46" fmla="*/ 22898 w 99"/>
                <a:gd name="T47" fmla="*/ 22972 h 68"/>
                <a:gd name="T48" fmla="*/ 26715 w 99"/>
                <a:gd name="T49" fmla="*/ 24886 h 68"/>
                <a:gd name="T50" fmla="*/ 26715 w 99"/>
                <a:gd name="T51" fmla="*/ 30629 h 68"/>
                <a:gd name="T52" fmla="*/ 20990 w 99"/>
                <a:gd name="T53" fmla="*/ 40201 h 68"/>
                <a:gd name="T54" fmla="*/ 3816 w 99"/>
                <a:gd name="T55" fmla="*/ 42115 h 68"/>
                <a:gd name="T56" fmla="*/ 0 w 99"/>
                <a:gd name="T57" fmla="*/ 51687 h 68"/>
                <a:gd name="T58" fmla="*/ 3816 w 99"/>
                <a:gd name="T59" fmla="*/ 55516 h 68"/>
                <a:gd name="T60" fmla="*/ 15266 w 99"/>
                <a:gd name="T61" fmla="*/ 57430 h 68"/>
                <a:gd name="T62" fmla="*/ 15266 w 99"/>
                <a:gd name="T63" fmla="*/ 67002 h 68"/>
                <a:gd name="T64" fmla="*/ 22898 w 99"/>
                <a:gd name="T65" fmla="*/ 74659 h 68"/>
                <a:gd name="T66" fmla="*/ 24807 w 99"/>
                <a:gd name="T67" fmla="*/ 82317 h 68"/>
                <a:gd name="T68" fmla="*/ 11449 w 99"/>
                <a:gd name="T69" fmla="*/ 99546 h 68"/>
                <a:gd name="T70" fmla="*/ 11449 w 99"/>
                <a:gd name="T71" fmla="*/ 107203 h 68"/>
                <a:gd name="T72" fmla="*/ 17174 w 99"/>
                <a:gd name="T73" fmla="*/ 116775 h 68"/>
                <a:gd name="T74" fmla="*/ 28623 w 99"/>
                <a:gd name="T75" fmla="*/ 120603 h 68"/>
                <a:gd name="T76" fmla="*/ 43889 w 99"/>
                <a:gd name="T77" fmla="*/ 109117 h 68"/>
                <a:gd name="T78" fmla="*/ 51521 w 99"/>
                <a:gd name="T79" fmla="*/ 116775 h 68"/>
                <a:gd name="T80" fmla="*/ 51521 w 99"/>
                <a:gd name="T81" fmla="*/ 109117 h 68"/>
                <a:gd name="T82" fmla="*/ 57246 w 99"/>
                <a:gd name="T83" fmla="*/ 99546 h 68"/>
                <a:gd name="T84" fmla="*/ 70603 w 99"/>
                <a:gd name="T85" fmla="*/ 97631 h 68"/>
                <a:gd name="T86" fmla="*/ 62971 w 99"/>
                <a:gd name="T87" fmla="*/ 91888 h 68"/>
                <a:gd name="T88" fmla="*/ 78236 w 99"/>
                <a:gd name="T89" fmla="*/ 74659 h 68"/>
                <a:gd name="T90" fmla="*/ 91594 w 99"/>
                <a:gd name="T91" fmla="*/ 80402 h 68"/>
                <a:gd name="T92" fmla="*/ 91594 w 99"/>
                <a:gd name="T93" fmla="*/ 91888 h 68"/>
                <a:gd name="T94" fmla="*/ 101135 w 99"/>
                <a:gd name="T95" fmla="*/ 91888 h 68"/>
                <a:gd name="T96" fmla="*/ 101135 w 99"/>
                <a:gd name="T97" fmla="*/ 109117 h 68"/>
                <a:gd name="T98" fmla="*/ 104951 w 99"/>
                <a:gd name="T99" fmla="*/ 122518 h 68"/>
                <a:gd name="T100" fmla="*/ 110676 w 99"/>
                <a:gd name="T101" fmla="*/ 130175 h 68"/>
                <a:gd name="T102" fmla="*/ 116400 w 99"/>
                <a:gd name="T103" fmla="*/ 120603 h 68"/>
                <a:gd name="T104" fmla="*/ 124033 w 99"/>
                <a:gd name="T105" fmla="*/ 118689 h 68"/>
                <a:gd name="T106" fmla="*/ 135482 w 99"/>
                <a:gd name="T107" fmla="*/ 114860 h 68"/>
                <a:gd name="T108" fmla="*/ 148840 w 99"/>
                <a:gd name="T109" fmla="*/ 109117 h 68"/>
                <a:gd name="T110" fmla="*/ 156473 w 99"/>
                <a:gd name="T111" fmla="*/ 114860 h 68"/>
                <a:gd name="T112" fmla="*/ 173646 w 99"/>
                <a:gd name="T113" fmla="*/ 107203 h 68"/>
                <a:gd name="T114" fmla="*/ 179371 w 99"/>
                <a:gd name="T115" fmla="*/ 107203 h 6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9"/>
                <a:gd name="T175" fmla="*/ 0 h 68"/>
                <a:gd name="T176" fmla="*/ 99 w 99"/>
                <a:gd name="T177" fmla="*/ 68 h 6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9" h="68">
                  <a:moveTo>
                    <a:pt x="94" y="56"/>
                  </a:moveTo>
                  <a:cubicBezTo>
                    <a:pt x="95" y="55"/>
                    <a:pt x="99" y="55"/>
                    <a:pt x="99" y="53"/>
                  </a:cubicBezTo>
                  <a:cubicBezTo>
                    <a:pt x="99" y="48"/>
                    <a:pt x="96" y="44"/>
                    <a:pt x="94" y="40"/>
                  </a:cubicBezTo>
                  <a:cubicBezTo>
                    <a:pt x="93" y="38"/>
                    <a:pt x="91" y="34"/>
                    <a:pt x="88" y="33"/>
                  </a:cubicBezTo>
                  <a:cubicBezTo>
                    <a:pt x="85" y="33"/>
                    <a:pt x="82" y="37"/>
                    <a:pt x="79" y="37"/>
                  </a:cubicBezTo>
                  <a:cubicBezTo>
                    <a:pt x="78" y="37"/>
                    <a:pt x="79" y="34"/>
                    <a:pt x="79" y="32"/>
                  </a:cubicBezTo>
                  <a:cubicBezTo>
                    <a:pt x="80" y="31"/>
                    <a:pt x="80" y="30"/>
                    <a:pt x="80" y="29"/>
                  </a:cubicBezTo>
                  <a:cubicBezTo>
                    <a:pt x="80" y="27"/>
                    <a:pt x="78" y="24"/>
                    <a:pt x="78" y="23"/>
                  </a:cubicBezTo>
                  <a:cubicBezTo>
                    <a:pt x="72" y="23"/>
                    <a:pt x="67" y="25"/>
                    <a:pt x="62" y="25"/>
                  </a:cubicBezTo>
                  <a:cubicBezTo>
                    <a:pt x="60" y="25"/>
                    <a:pt x="57" y="26"/>
                    <a:pt x="54" y="25"/>
                  </a:cubicBezTo>
                  <a:cubicBezTo>
                    <a:pt x="52" y="24"/>
                    <a:pt x="53" y="20"/>
                    <a:pt x="51" y="20"/>
                  </a:cubicBezTo>
                  <a:cubicBezTo>
                    <a:pt x="48" y="20"/>
                    <a:pt x="45" y="24"/>
                    <a:pt x="42" y="24"/>
                  </a:cubicBezTo>
                  <a:cubicBezTo>
                    <a:pt x="40" y="24"/>
                    <a:pt x="39" y="21"/>
                    <a:pt x="36" y="21"/>
                  </a:cubicBezTo>
                  <a:cubicBezTo>
                    <a:pt x="32" y="20"/>
                    <a:pt x="28" y="23"/>
                    <a:pt x="24" y="22"/>
                  </a:cubicBezTo>
                  <a:cubicBezTo>
                    <a:pt x="22" y="22"/>
                    <a:pt x="20" y="18"/>
                    <a:pt x="21" y="16"/>
                  </a:cubicBezTo>
                  <a:cubicBezTo>
                    <a:pt x="22" y="14"/>
                    <a:pt x="26" y="14"/>
                    <a:pt x="28" y="14"/>
                  </a:cubicBezTo>
                  <a:cubicBezTo>
                    <a:pt x="32" y="13"/>
                    <a:pt x="36" y="13"/>
                    <a:pt x="39" y="12"/>
                  </a:cubicBezTo>
                  <a:cubicBezTo>
                    <a:pt x="38" y="11"/>
                    <a:pt x="37" y="10"/>
                    <a:pt x="37" y="8"/>
                  </a:cubicBezTo>
                  <a:cubicBezTo>
                    <a:pt x="37" y="7"/>
                    <a:pt x="39" y="6"/>
                    <a:pt x="39" y="4"/>
                  </a:cubicBezTo>
                  <a:cubicBezTo>
                    <a:pt x="37" y="2"/>
                    <a:pt x="35" y="0"/>
                    <a:pt x="32" y="0"/>
                  </a:cubicBezTo>
                  <a:cubicBezTo>
                    <a:pt x="30" y="0"/>
                    <a:pt x="30" y="4"/>
                    <a:pt x="28" y="5"/>
                  </a:cubicBezTo>
                  <a:cubicBezTo>
                    <a:pt x="26" y="5"/>
                    <a:pt x="24" y="3"/>
                    <a:pt x="22" y="4"/>
                  </a:cubicBezTo>
                  <a:cubicBezTo>
                    <a:pt x="21" y="5"/>
                    <a:pt x="22" y="8"/>
                    <a:pt x="20" y="10"/>
                  </a:cubicBezTo>
                  <a:cubicBezTo>
                    <a:pt x="18" y="12"/>
                    <a:pt x="15" y="11"/>
                    <a:pt x="12" y="12"/>
                  </a:cubicBezTo>
                  <a:cubicBezTo>
                    <a:pt x="11" y="13"/>
                    <a:pt x="13" y="12"/>
                    <a:pt x="14" y="13"/>
                  </a:cubicBezTo>
                  <a:cubicBezTo>
                    <a:pt x="14" y="14"/>
                    <a:pt x="14" y="15"/>
                    <a:pt x="14" y="16"/>
                  </a:cubicBezTo>
                  <a:cubicBezTo>
                    <a:pt x="13" y="18"/>
                    <a:pt x="13" y="20"/>
                    <a:pt x="11" y="21"/>
                  </a:cubicBezTo>
                  <a:cubicBezTo>
                    <a:pt x="8" y="22"/>
                    <a:pt x="5" y="21"/>
                    <a:pt x="2" y="22"/>
                  </a:cubicBezTo>
                  <a:cubicBezTo>
                    <a:pt x="0" y="23"/>
                    <a:pt x="0" y="25"/>
                    <a:pt x="0" y="27"/>
                  </a:cubicBezTo>
                  <a:cubicBezTo>
                    <a:pt x="0" y="28"/>
                    <a:pt x="1" y="29"/>
                    <a:pt x="2" y="29"/>
                  </a:cubicBezTo>
                  <a:cubicBezTo>
                    <a:pt x="4" y="30"/>
                    <a:pt x="7" y="28"/>
                    <a:pt x="8" y="30"/>
                  </a:cubicBezTo>
                  <a:cubicBezTo>
                    <a:pt x="10" y="31"/>
                    <a:pt x="8" y="34"/>
                    <a:pt x="8" y="35"/>
                  </a:cubicBezTo>
                  <a:cubicBezTo>
                    <a:pt x="9" y="37"/>
                    <a:pt x="11" y="38"/>
                    <a:pt x="12" y="39"/>
                  </a:cubicBezTo>
                  <a:cubicBezTo>
                    <a:pt x="12" y="40"/>
                    <a:pt x="13" y="42"/>
                    <a:pt x="13" y="43"/>
                  </a:cubicBezTo>
                  <a:cubicBezTo>
                    <a:pt x="11" y="47"/>
                    <a:pt x="8" y="49"/>
                    <a:pt x="6" y="52"/>
                  </a:cubicBezTo>
                  <a:cubicBezTo>
                    <a:pt x="6" y="53"/>
                    <a:pt x="6" y="55"/>
                    <a:pt x="6" y="56"/>
                  </a:cubicBezTo>
                  <a:cubicBezTo>
                    <a:pt x="7" y="58"/>
                    <a:pt x="8" y="59"/>
                    <a:pt x="9" y="61"/>
                  </a:cubicBezTo>
                  <a:cubicBezTo>
                    <a:pt x="11" y="62"/>
                    <a:pt x="13" y="63"/>
                    <a:pt x="15" y="63"/>
                  </a:cubicBezTo>
                  <a:cubicBezTo>
                    <a:pt x="18" y="62"/>
                    <a:pt x="20" y="57"/>
                    <a:pt x="23" y="57"/>
                  </a:cubicBezTo>
                  <a:cubicBezTo>
                    <a:pt x="25" y="56"/>
                    <a:pt x="25" y="60"/>
                    <a:pt x="27" y="61"/>
                  </a:cubicBezTo>
                  <a:cubicBezTo>
                    <a:pt x="28" y="61"/>
                    <a:pt x="27" y="58"/>
                    <a:pt x="27" y="57"/>
                  </a:cubicBezTo>
                  <a:cubicBezTo>
                    <a:pt x="28" y="55"/>
                    <a:pt x="28" y="53"/>
                    <a:pt x="30" y="52"/>
                  </a:cubicBezTo>
                  <a:cubicBezTo>
                    <a:pt x="32" y="51"/>
                    <a:pt x="36" y="53"/>
                    <a:pt x="37" y="51"/>
                  </a:cubicBezTo>
                  <a:cubicBezTo>
                    <a:pt x="38" y="50"/>
                    <a:pt x="33" y="50"/>
                    <a:pt x="33" y="48"/>
                  </a:cubicBezTo>
                  <a:cubicBezTo>
                    <a:pt x="34" y="44"/>
                    <a:pt x="37" y="40"/>
                    <a:pt x="41" y="39"/>
                  </a:cubicBezTo>
                  <a:cubicBezTo>
                    <a:pt x="44" y="38"/>
                    <a:pt x="47" y="40"/>
                    <a:pt x="48" y="42"/>
                  </a:cubicBezTo>
                  <a:cubicBezTo>
                    <a:pt x="49" y="44"/>
                    <a:pt x="47" y="46"/>
                    <a:pt x="48" y="48"/>
                  </a:cubicBezTo>
                  <a:cubicBezTo>
                    <a:pt x="49" y="49"/>
                    <a:pt x="52" y="46"/>
                    <a:pt x="53" y="48"/>
                  </a:cubicBezTo>
                  <a:cubicBezTo>
                    <a:pt x="54" y="50"/>
                    <a:pt x="52" y="54"/>
                    <a:pt x="53" y="57"/>
                  </a:cubicBezTo>
                  <a:cubicBezTo>
                    <a:pt x="53" y="59"/>
                    <a:pt x="54" y="61"/>
                    <a:pt x="55" y="64"/>
                  </a:cubicBezTo>
                  <a:cubicBezTo>
                    <a:pt x="56" y="65"/>
                    <a:pt x="56" y="68"/>
                    <a:pt x="58" y="68"/>
                  </a:cubicBezTo>
                  <a:cubicBezTo>
                    <a:pt x="60" y="67"/>
                    <a:pt x="60" y="64"/>
                    <a:pt x="61" y="63"/>
                  </a:cubicBezTo>
                  <a:cubicBezTo>
                    <a:pt x="62" y="62"/>
                    <a:pt x="64" y="63"/>
                    <a:pt x="65" y="62"/>
                  </a:cubicBezTo>
                  <a:cubicBezTo>
                    <a:pt x="67" y="62"/>
                    <a:pt x="69" y="61"/>
                    <a:pt x="71" y="60"/>
                  </a:cubicBezTo>
                  <a:cubicBezTo>
                    <a:pt x="73" y="59"/>
                    <a:pt x="76" y="57"/>
                    <a:pt x="78" y="57"/>
                  </a:cubicBezTo>
                  <a:cubicBezTo>
                    <a:pt x="80" y="57"/>
                    <a:pt x="80" y="60"/>
                    <a:pt x="82" y="60"/>
                  </a:cubicBezTo>
                  <a:cubicBezTo>
                    <a:pt x="85" y="60"/>
                    <a:pt x="88" y="57"/>
                    <a:pt x="91" y="56"/>
                  </a:cubicBezTo>
                  <a:cubicBezTo>
                    <a:pt x="92" y="56"/>
                    <a:pt x="93" y="56"/>
                    <a:pt x="94" y="56"/>
                  </a:cubicBezTo>
                  <a:close/>
                </a:path>
              </a:pathLst>
            </a:custGeom>
            <a:solidFill>
              <a:srgbClr val="D4BAC2"/>
            </a:solidFill>
            <a:ln w="3175" cap="rnd">
              <a:solidFill>
                <a:srgbClr val="997480"/>
              </a:solidFill>
              <a:round/>
              <a:headEnd/>
              <a:tailEnd/>
            </a:ln>
          </p:spPr>
          <p:txBody>
            <a:bodyPr/>
            <a:lstStyle/>
            <a:p>
              <a:pPr defTabSz="914400"/>
              <a:endParaRPr lang="en-US">
                <a:solidFill>
                  <a:prstClr val="black"/>
                </a:solidFill>
                <a:latin typeface="Arial"/>
                <a:ea typeface="微软雅黑"/>
              </a:endParaRPr>
            </a:p>
          </p:txBody>
        </p:sp>
        <p:sp>
          <p:nvSpPr>
            <p:cNvPr id="186" name="Freeform 138"/>
            <p:cNvSpPr>
              <a:spLocks noChangeAspect="1"/>
            </p:cNvSpPr>
            <p:nvPr/>
          </p:nvSpPr>
          <p:spPr bwMode="auto">
            <a:xfrm>
              <a:off x="2297794" y="3541093"/>
              <a:ext cx="265519" cy="301274"/>
            </a:xfrm>
            <a:custGeom>
              <a:avLst/>
              <a:gdLst>
                <a:gd name="T0" fmla="*/ 13295 w 112"/>
                <a:gd name="T1" fmla="*/ 157216 h 88"/>
                <a:gd name="T2" fmla="*/ 13295 w 112"/>
                <a:gd name="T3" fmla="*/ 138274 h 88"/>
                <a:gd name="T4" fmla="*/ 7597 w 112"/>
                <a:gd name="T5" fmla="*/ 138274 h 88"/>
                <a:gd name="T6" fmla="*/ 3799 w 112"/>
                <a:gd name="T7" fmla="*/ 134486 h 88"/>
                <a:gd name="T8" fmla="*/ 5698 w 112"/>
                <a:gd name="T9" fmla="*/ 123121 h 88"/>
                <a:gd name="T10" fmla="*/ 9497 w 112"/>
                <a:gd name="T11" fmla="*/ 119333 h 88"/>
                <a:gd name="T12" fmla="*/ 13295 w 112"/>
                <a:gd name="T13" fmla="*/ 113650 h 88"/>
                <a:gd name="T14" fmla="*/ 13295 w 112"/>
                <a:gd name="T15" fmla="*/ 98497 h 88"/>
                <a:gd name="T16" fmla="*/ 9497 w 112"/>
                <a:gd name="T17" fmla="*/ 92814 h 88"/>
                <a:gd name="T18" fmla="*/ 1899 w 112"/>
                <a:gd name="T19" fmla="*/ 87132 h 88"/>
                <a:gd name="T20" fmla="*/ 1899 w 112"/>
                <a:gd name="T21" fmla="*/ 77661 h 88"/>
                <a:gd name="T22" fmla="*/ 11396 w 112"/>
                <a:gd name="T23" fmla="*/ 79555 h 88"/>
                <a:gd name="T24" fmla="*/ 20893 w 112"/>
                <a:gd name="T25" fmla="*/ 75767 h 88"/>
                <a:gd name="T26" fmla="*/ 30389 w 112"/>
                <a:gd name="T27" fmla="*/ 75767 h 88"/>
                <a:gd name="T28" fmla="*/ 36087 w 112"/>
                <a:gd name="T29" fmla="*/ 66296 h 88"/>
                <a:gd name="T30" fmla="*/ 53181 w 112"/>
                <a:gd name="T31" fmla="*/ 66296 h 88"/>
                <a:gd name="T32" fmla="*/ 51282 w 112"/>
                <a:gd name="T33" fmla="*/ 56825 h 88"/>
                <a:gd name="T34" fmla="*/ 56980 w 112"/>
                <a:gd name="T35" fmla="*/ 41672 h 88"/>
                <a:gd name="T36" fmla="*/ 74074 w 112"/>
                <a:gd name="T37" fmla="*/ 37883 h 88"/>
                <a:gd name="T38" fmla="*/ 74074 w 112"/>
                <a:gd name="T39" fmla="*/ 24624 h 88"/>
                <a:gd name="T40" fmla="*/ 81671 w 112"/>
                <a:gd name="T41" fmla="*/ 17048 h 88"/>
                <a:gd name="T42" fmla="*/ 93067 w 112"/>
                <a:gd name="T43" fmla="*/ 18942 h 88"/>
                <a:gd name="T44" fmla="*/ 98765 w 112"/>
                <a:gd name="T45" fmla="*/ 7577 h 88"/>
                <a:gd name="T46" fmla="*/ 104463 w 112"/>
                <a:gd name="T47" fmla="*/ 1894 h 88"/>
                <a:gd name="T48" fmla="*/ 115859 w 112"/>
                <a:gd name="T49" fmla="*/ 1894 h 88"/>
                <a:gd name="T50" fmla="*/ 119658 w 112"/>
                <a:gd name="T51" fmla="*/ 7577 h 88"/>
                <a:gd name="T52" fmla="*/ 131054 w 112"/>
                <a:gd name="T53" fmla="*/ 7577 h 88"/>
                <a:gd name="T54" fmla="*/ 132953 w 112"/>
                <a:gd name="T55" fmla="*/ 17048 h 88"/>
                <a:gd name="T56" fmla="*/ 148148 w 112"/>
                <a:gd name="T57" fmla="*/ 13259 h 88"/>
                <a:gd name="T58" fmla="*/ 170940 w 112"/>
                <a:gd name="T59" fmla="*/ 20836 h 88"/>
                <a:gd name="T60" fmla="*/ 169040 w 112"/>
                <a:gd name="T61" fmla="*/ 47354 h 88"/>
                <a:gd name="T62" fmla="*/ 174738 w 112"/>
                <a:gd name="T63" fmla="*/ 54931 h 88"/>
                <a:gd name="T64" fmla="*/ 176638 w 112"/>
                <a:gd name="T65" fmla="*/ 62508 h 88"/>
                <a:gd name="T66" fmla="*/ 191832 w 112"/>
                <a:gd name="T67" fmla="*/ 71978 h 88"/>
                <a:gd name="T68" fmla="*/ 191832 w 112"/>
                <a:gd name="T69" fmla="*/ 83344 h 88"/>
                <a:gd name="T70" fmla="*/ 203228 w 112"/>
                <a:gd name="T71" fmla="*/ 87132 h 88"/>
                <a:gd name="T72" fmla="*/ 212725 w 112"/>
                <a:gd name="T73" fmla="*/ 98497 h 88"/>
                <a:gd name="T74" fmla="*/ 201329 w 112"/>
                <a:gd name="T75" fmla="*/ 106074 h 88"/>
                <a:gd name="T76" fmla="*/ 193732 w 112"/>
                <a:gd name="T77" fmla="*/ 106074 h 88"/>
                <a:gd name="T78" fmla="*/ 186134 w 112"/>
                <a:gd name="T79" fmla="*/ 100391 h 88"/>
                <a:gd name="T80" fmla="*/ 178537 w 112"/>
                <a:gd name="T81" fmla="*/ 107968 h 88"/>
                <a:gd name="T82" fmla="*/ 186134 w 112"/>
                <a:gd name="T83" fmla="*/ 119333 h 88"/>
                <a:gd name="T84" fmla="*/ 189933 w 112"/>
                <a:gd name="T85" fmla="*/ 136380 h 88"/>
                <a:gd name="T86" fmla="*/ 174738 w 112"/>
                <a:gd name="T87" fmla="*/ 142063 h 88"/>
                <a:gd name="T88" fmla="*/ 169040 w 112"/>
                <a:gd name="T89" fmla="*/ 153428 h 88"/>
                <a:gd name="T90" fmla="*/ 163342 w 112"/>
                <a:gd name="T91" fmla="*/ 164793 h 88"/>
                <a:gd name="T92" fmla="*/ 153846 w 112"/>
                <a:gd name="T93" fmla="*/ 161004 h 88"/>
                <a:gd name="T94" fmla="*/ 144349 w 112"/>
                <a:gd name="T95" fmla="*/ 161004 h 88"/>
                <a:gd name="T96" fmla="*/ 134852 w 112"/>
                <a:gd name="T97" fmla="*/ 159110 h 88"/>
                <a:gd name="T98" fmla="*/ 125356 w 112"/>
                <a:gd name="T99" fmla="*/ 161004 h 88"/>
                <a:gd name="T100" fmla="*/ 115859 w 112"/>
                <a:gd name="T101" fmla="*/ 159110 h 88"/>
                <a:gd name="T102" fmla="*/ 104463 w 112"/>
                <a:gd name="T103" fmla="*/ 162899 h 88"/>
                <a:gd name="T104" fmla="*/ 98765 w 112"/>
                <a:gd name="T105" fmla="*/ 159110 h 88"/>
                <a:gd name="T106" fmla="*/ 83571 w 112"/>
                <a:gd name="T107" fmla="*/ 151534 h 88"/>
                <a:gd name="T108" fmla="*/ 72175 w 112"/>
                <a:gd name="T109" fmla="*/ 151534 h 88"/>
                <a:gd name="T110" fmla="*/ 60779 w 112"/>
                <a:gd name="T111" fmla="*/ 147745 h 88"/>
                <a:gd name="T112" fmla="*/ 41785 w 112"/>
                <a:gd name="T113" fmla="*/ 147745 h 88"/>
                <a:gd name="T114" fmla="*/ 28490 w 112"/>
                <a:gd name="T115" fmla="*/ 147745 h 88"/>
                <a:gd name="T116" fmla="*/ 24691 w 112"/>
                <a:gd name="T117" fmla="*/ 159110 h 88"/>
                <a:gd name="T118" fmla="*/ 13295 w 112"/>
                <a:gd name="T119" fmla="*/ 157216 h 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
                <a:gd name="T181" fmla="*/ 0 h 88"/>
                <a:gd name="T182" fmla="*/ 112 w 112"/>
                <a:gd name="T183" fmla="*/ 88 h 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 h="88">
                  <a:moveTo>
                    <a:pt x="7" y="83"/>
                  </a:moveTo>
                  <a:cubicBezTo>
                    <a:pt x="7" y="80"/>
                    <a:pt x="7" y="76"/>
                    <a:pt x="7" y="73"/>
                  </a:cubicBezTo>
                  <a:cubicBezTo>
                    <a:pt x="6" y="72"/>
                    <a:pt x="5" y="73"/>
                    <a:pt x="4" y="73"/>
                  </a:cubicBezTo>
                  <a:cubicBezTo>
                    <a:pt x="4" y="72"/>
                    <a:pt x="2" y="72"/>
                    <a:pt x="2" y="71"/>
                  </a:cubicBezTo>
                  <a:cubicBezTo>
                    <a:pt x="1" y="69"/>
                    <a:pt x="2" y="67"/>
                    <a:pt x="3" y="65"/>
                  </a:cubicBezTo>
                  <a:cubicBezTo>
                    <a:pt x="3" y="64"/>
                    <a:pt x="5" y="64"/>
                    <a:pt x="5" y="63"/>
                  </a:cubicBezTo>
                  <a:cubicBezTo>
                    <a:pt x="6" y="62"/>
                    <a:pt x="7" y="61"/>
                    <a:pt x="7" y="60"/>
                  </a:cubicBezTo>
                  <a:cubicBezTo>
                    <a:pt x="7" y="57"/>
                    <a:pt x="7" y="55"/>
                    <a:pt x="7" y="52"/>
                  </a:cubicBezTo>
                  <a:cubicBezTo>
                    <a:pt x="6" y="51"/>
                    <a:pt x="5" y="50"/>
                    <a:pt x="5" y="49"/>
                  </a:cubicBezTo>
                  <a:cubicBezTo>
                    <a:pt x="4" y="48"/>
                    <a:pt x="2" y="47"/>
                    <a:pt x="1" y="46"/>
                  </a:cubicBezTo>
                  <a:cubicBezTo>
                    <a:pt x="0" y="44"/>
                    <a:pt x="1" y="43"/>
                    <a:pt x="1" y="41"/>
                  </a:cubicBezTo>
                  <a:cubicBezTo>
                    <a:pt x="3" y="41"/>
                    <a:pt x="4" y="42"/>
                    <a:pt x="6" y="42"/>
                  </a:cubicBezTo>
                  <a:cubicBezTo>
                    <a:pt x="8" y="42"/>
                    <a:pt x="9" y="40"/>
                    <a:pt x="11" y="40"/>
                  </a:cubicBezTo>
                  <a:cubicBezTo>
                    <a:pt x="12" y="40"/>
                    <a:pt x="15" y="41"/>
                    <a:pt x="16" y="40"/>
                  </a:cubicBezTo>
                  <a:cubicBezTo>
                    <a:pt x="18" y="39"/>
                    <a:pt x="18" y="36"/>
                    <a:pt x="19" y="35"/>
                  </a:cubicBezTo>
                  <a:cubicBezTo>
                    <a:pt x="22" y="34"/>
                    <a:pt x="26" y="37"/>
                    <a:pt x="28" y="35"/>
                  </a:cubicBezTo>
                  <a:cubicBezTo>
                    <a:pt x="30" y="34"/>
                    <a:pt x="27" y="32"/>
                    <a:pt x="27" y="30"/>
                  </a:cubicBezTo>
                  <a:cubicBezTo>
                    <a:pt x="28" y="27"/>
                    <a:pt x="28" y="24"/>
                    <a:pt x="30" y="22"/>
                  </a:cubicBezTo>
                  <a:cubicBezTo>
                    <a:pt x="32" y="20"/>
                    <a:pt x="37" y="22"/>
                    <a:pt x="39" y="20"/>
                  </a:cubicBezTo>
                  <a:cubicBezTo>
                    <a:pt x="41" y="18"/>
                    <a:pt x="39" y="15"/>
                    <a:pt x="39" y="13"/>
                  </a:cubicBezTo>
                  <a:cubicBezTo>
                    <a:pt x="40" y="12"/>
                    <a:pt x="41" y="10"/>
                    <a:pt x="43" y="9"/>
                  </a:cubicBezTo>
                  <a:cubicBezTo>
                    <a:pt x="45" y="9"/>
                    <a:pt x="47" y="11"/>
                    <a:pt x="49" y="10"/>
                  </a:cubicBezTo>
                  <a:cubicBezTo>
                    <a:pt x="50" y="8"/>
                    <a:pt x="51" y="6"/>
                    <a:pt x="52" y="4"/>
                  </a:cubicBezTo>
                  <a:cubicBezTo>
                    <a:pt x="53" y="3"/>
                    <a:pt x="54" y="2"/>
                    <a:pt x="55" y="1"/>
                  </a:cubicBezTo>
                  <a:cubicBezTo>
                    <a:pt x="57" y="1"/>
                    <a:pt x="59" y="0"/>
                    <a:pt x="61" y="1"/>
                  </a:cubicBezTo>
                  <a:cubicBezTo>
                    <a:pt x="62" y="1"/>
                    <a:pt x="62" y="4"/>
                    <a:pt x="63" y="4"/>
                  </a:cubicBezTo>
                  <a:cubicBezTo>
                    <a:pt x="65" y="5"/>
                    <a:pt x="67" y="3"/>
                    <a:pt x="69" y="4"/>
                  </a:cubicBezTo>
                  <a:cubicBezTo>
                    <a:pt x="70" y="5"/>
                    <a:pt x="68" y="8"/>
                    <a:pt x="70" y="9"/>
                  </a:cubicBezTo>
                  <a:cubicBezTo>
                    <a:pt x="72" y="10"/>
                    <a:pt x="75" y="7"/>
                    <a:pt x="78" y="7"/>
                  </a:cubicBezTo>
                  <a:cubicBezTo>
                    <a:pt x="82" y="8"/>
                    <a:pt x="88" y="8"/>
                    <a:pt x="90" y="11"/>
                  </a:cubicBezTo>
                  <a:cubicBezTo>
                    <a:pt x="92" y="15"/>
                    <a:pt x="88" y="20"/>
                    <a:pt x="89" y="25"/>
                  </a:cubicBezTo>
                  <a:cubicBezTo>
                    <a:pt x="89" y="27"/>
                    <a:pt x="91" y="27"/>
                    <a:pt x="92" y="29"/>
                  </a:cubicBezTo>
                  <a:cubicBezTo>
                    <a:pt x="93" y="30"/>
                    <a:pt x="92" y="32"/>
                    <a:pt x="93" y="33"/>
                  </a:cubicBezTo>
                  <a:cubicBezTo>
                    <a:pt x="95" y="35"/>
                    <a:pt x="99" y="35"/>
                    <a:pt x="101" y="38"/>
                  </a:cubicBezTo>
                  <a:cubicBezTo>
                    <a:pt x="102" y="40"/>
                    <a:pt x="99" y="43"/>
                    <a:pt x="101" y="44"/>
                  </a:cubicBezTo>
                  <a:cubicBezTo>
                    <a:pt x="102" y="46"/>
                    <a:pt x="105" y="44"/>
                    <a:pt x="107" y="46"/>
                  </a:cubicBezTo>
                  <a:cubicBezTo>
                    <a:pt x="109" y="47"/>
                    <a:pt x="112" y="49"/>
                    <a:pt x="112" y="52"/>
                  </a:cubicBezTo>
                  <a:cubicBezTo>
                    <a:pt x="112" y="55"/>
                    <a:pt x="109" y="55"/>
                    <a:pt x="106" y="56"/>
                  </a:cubicBezTo>
                  <a:cubicBezTo>
                    <a:pt x="105" y="57"/>
                    <a:pt x="103" y="57"/>
                    <a:pt x="102" y="56"/>
                  </a:cubicBezTo>
                  <a:cubicBezTo>
                    <a:pt x="100" y="56"/>
                    <a:pt x="100" y="53"/>
                    <a:pt x="98" y="53"/>
                  </a:cubicBezTo>
                  <a:cubicBezTo>
                    <a:pt x="97" y="53"/>
                    <a:pt x="94" y="55"/>
                    <a:pt x="94" y="57"/>
                  </a:cubicBezTo>
                  <a:cubicBezTo>
                    <a:pt x="94" y="59"/>
                    <a:pt x="98" y="61"/>
                    <a:pt x="98" y="63"/>
                  </a:cubicBezTo>
                  <a:cubicBezTo>
                    <a:pt x="100" y="66"/>
                    <a:pt x="100" y="69"/>
                    <a:pt x="100" y="72"/>
                  </a:cubicBezTo>
                  <a:cubicBezTo>
                    <a:pt x="98" y="73"/>
                    <a:pt x="94" y="73"/>
                    <a:pt x="92" y="75"/>
                  </a:cubicBezTo>
                  <a:cubicBezTo>
                    <a:pt x="90" y="77"/>
                    <a:pt x="90" y="79"/>
                    <a:pt x="89" y="81"/>
                  </a:cubicBezTo>
                  <a:cubicBezTo>
                    <a:pt x="88" y="83"/>
                    <a:pt x="88" y="86"/>
                    <a:pt x="86" y="87"/>
                  </a:cubicBezTo>
                  <a:cubicBezTo>
                    <a:pt x="85" y="88"/>
                    <a:pt x="83" y="85"/>
                    <a:pt x="81" y="85"/>
                  </a:cubicBezTo>
                  <a:cubicBezTo>
                    <a:pt x="79" y="84"/>
                    <a:pt x="78" y="85"/>
                    <a:pt x="76" y="85"/>
                  </a:cubicBezTo>
                  <a:cubicBezTo>
                    <a:pt x="74" y="85"/>
                    <a:pt x="73" y="84"/>
                    <a:pt x="71" y="84"/>
                  </a:cubicBezTo>
                  <a:cubicBezTo>
                    <a:pt x="69" y="84"/>
                    <a:pt x="68" y="85"/>
                    <a:pt x="66" y="85"/>
                  </a:cubicBezTo>
                  <a:cubicBezTo>
                    <a:pt x="64" y="85"/>
                    <a:pt x="63" y="84"/>
                    <a:pt x="61" y="84"/>
                  </a:cubicBezTo>
                  <a:cubicBezTo>
                    <a:pt x="59" y="84"/>
                    <a:pt x="57" y="86"/>
                    <a:pt x="55" y="86"/>
                  </a:cubicBezTo>
                  <a:cubicBezTo>
                    <a:pt x="54" y="86"/>
                    <a:pt x="53" y="84"/>
                    <a:pt x="52" y="84"/>
                  </a:cubicBezTo>
                  <a:cubicBezTo>
                    <a:pt x="50" y="82"/>
                    <a:pt x="47" y="81"/>
                    <a:pt x="44" y="80"/>
                  </a:cubicBezTo>
                  <a:cubicBezTo>
                    <a:pt x="42" y="79"/>
                    <a:pt x="40" y="80"/>
                    <a:pt x="38" y="80"/>
                  </a:cubicBezTo>
                  <a:cubicBezTo>
                    <a:pt x="36" y="80"/>
                    <a:pt x="34" y="79"/>
                    <a:pt x="32" y="78"/>
                  </a:cubicBezTo>
                  <a:cubicBezTo>
                    <a:pt x="29" y="78"/>
                    <a:pt x="25" y="78"/>
                    <a:pt x="22" y="78"/>
                  </a:cubicBezTo>
                  <a:cubicBezTo>
                    <a:pt x="19" y="77"/>
                    <a:pt x="17" y="76"/>
                    <a:pt x="15" y="78"/>
                  </a:cubicBezTo>
                  <a:cubicBezTo>
                    <a:pt x="13" y="79"/>
                    <a:pt x="15" y="83"/>
                    <a:pt x="13" y="84"/>
                  </a:cubicBezTo>
                  <a:cubicBezTo>
                    <a:pt x="12" y="85"/>
                    <a:pt x="9" y="83"/>
                    <a:pt x="7" y="83"/>
                  </a:cubicBezTo>
                  <a:close/>
                </a:path>
              </a:pathLst>
            </a:custGeom>
            <a:solidFill>
              <a:srgbClr val="D4BAC2"/>
            </a:solidFill>
            <a:ln w="3175" cap="rnd">
              <a:solidFill>
                <a:srgbClr val="997480"/>
              </a:solidFill>
              <a:round/>
              <a:headEnd/>
              <a:tailEnd/>
            </a:ln>
          </p:spPr>
          <p:txBody>
            <a:bodyPr/>
            <a:lstStyle/>
            <a:p>
              <a:pPr defTabSz="914400"/>
              <a:endParaRPr lang="en-US">
                <a:solidFill>
                  <a:prstClr val="black"/>
                </a:solidFill>
                <a:latin typeface="Arial"/>
                <a:ea typeface="微软雅黑"/>
              </a:endParaRPr>
            </a:p>
          </p:txBody>
        </p:sp>
        <p:sp>
          <p:nvSpPr>
            <p:cNvPr id="187" name="Freeform 140"/>
            <p:cNvSpPr>
              <a:spLocks noChangeAspect="1"/>
            </p:cNvSpPr>
            <p:nvPr/>
          </p:nvSpPr>
          <p:spPr bwMode="auto">
            <a:xfrm>
              <a:off x="2200701" y="3609956"/>
              <a:ext cx="83222" cy="51647"/>
            </a:xfrm>
            <a:custGeom>
              <a:avLst/>
              <a:gdLst>
                <a:gd name="T0" fmla="*/ 60960 w 35"/>
                <a:gd name="T1" fmla="*/ 24765 h 15"/>
                <a:gd name="T2" fmla="*/ 47625 w 35"/>
                <a:gd name="T3" fmla="*/ 28575 h 15"/>
                <a:gd name="T4" fmla="*/ 36195 w 35"/>
                <a:gd name="T5" fmla="*/ 26670 h 15"/>
                <a:gd name="T6" fmla="*/ 3810 w 35"/>
                <a:gd name="T7" fmla="*/ 24765 h 15"/>
                <a:gd name="T8" fmla="*/ 13335 w 35"/>
                <a:gd name="T9" fmla="*/ 19050 h 15"/>
                <a:gd name="T10" fmla="*/ 11430 w 35"/>
                <a:gd name="T11" fmla="*/ 17145 h 15"/>
                <a:gd name="T12" fmla="*/ 3810 w 35"/>
                <a:gd name="T13" fmla="*/ 19050 h 15"/>
                <a:gd name="T14" fmla="*/ 1905 w 35"/>
                <a:gd name="T15" fmla="*/ 11430 h 15"/>
                <a:gd name="T16" fmla="*/ 11430 w 35"/>
                <a:gd name="T17" fmla="*/ 9525 h 15"/>
                <a:gd name="T18" fmla="*/ 20955 w 35"/>
                <a:gd name="T19" fmla="*/ 1905 h 15"/>
                <a:gd name="T20" fmla="*/ 20955 w 35"/>
                <a:gd name="T21" fmla="*/ 3810 h 15"/>
                <a:gd name="T22" fmla="*/ 17145 w 35"/>
                <a:gd name="T23" fmla="*/ 9525 h 15"/>
                <a:gd name="T24" fmla="*/ 30480 w 35"/>
                <a:gd name="T25" fmla="*/ 9525 h 15"/>
                <a:gd name="T26" fmla="*/ 30480 w 35"/>
                <a:gd name="T27" fmla="*/ 1905 h 15"/>
                <a:gd name="T28" fmla="*/ 34290 w 35"/>
                <a:gd name="T29" fmla="*/ 0 h 15"/>
                <a:gd name="T30" fmla="*/ 43815 w 35"/>
                <a:gd name="T31" fmla="*/ 5715 h 15"/>
                <a:gd name="T32" fmla="*/ 51435 w 35"/>
                <a:gd name="T33" fmla="*/ 5715 h 15"/>
                <a:gd name="T34" fmla="*/ 55245 w 35"/>
                <a:gd name="T35" fmla="*/ 3810 h 15"/>
                <a:gd name="T36" fmla="*/ 64770 w 35"/>
                <a:gd name="T37" fmla="*/ 9525 h 15"/>
                <a:gd name="T38" fmla="*/ 64770 w 35"/>
                <a:gd name="T39" fmla="*/ 17145 h 15"/>
                <a:gd name="T40" fmla="*/ 60960 w 35"/>
                <a:gd name="T41" fmla="*/ 24765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15"/>
                <a:gd name="T65" fmla="*/ 35 w 35"/>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15">
                  <a:moveTo>
                    <a:pt x="32" y="13"/>
                  </a:moveTo>
                  <a:cubicBezTo>
                    <a:pt x="29" y="14"/>
                    <a:pt x="27" y="15"/>
                    <a:pt x="25" y="15"/>
                  </a:cubicBezTo>
                  <a:cubicBezTo>
                    <a:pt x="23" y="15"/>
                    <a:pt x="21" y="14"/>
                    <a:pt x="19" y="14"/>
                  </a:cubicBezTo>
                  <a:cubicBezTo>
                    <a:pt x="13" y="14"/>
                    <a:pt x="7" y="14"/>
                    <a:pt x="2" y="13"/>
                  </a:cubicBezTo>
                  <a:cubicBezTo>
                    <a:pt x="3" y="12"/>
                    <a:pt x="5" y="12"/>
                    <a:pt x="7" y="10"/>
                  </a:cubicBezTo>
                  <a:cubicBezTo>
                    <a:pt x="7" y="10"/>
                    <a:pt x="6" y="9"/>
                    <a:pt x="6" y="9"/>
                  </a:cubicBezTo>
                  <a:cubicBezTo>
                    <a:pt x="5" y="9"/>
                    <a:pt x="3" y="11"/>
                    <a:pt x="2" y="10"/>
                  </a:cubicBezTo>
                  <a:cubicBezTo>
                    <a:pt x="1" y="9"/>
                    <a:pt x="0" y="7"/>
                    <a:pt x="1" y="6"/>
                  </a:cubicBezTo>
                  <a:cubicBezTo>
                    <a:pt x="2" y="5"/>
                    <a:pt x="4" y="6"/>
                    <a:pt x="6" y="5"/>
                  </a:cubicBezTo>
                  <a:cubicBezTo>
                    <a:pt x="8" y="4"/>
                    <a:pt x="9" y="2"/>
                    <a:pt x="11" y="1"/>
                  </a:cubicBezTo>
                  <a:cubicBezTo>
                    <a:pt x="11" y="1"/>
                    <a:pt x="11" y="2"/>
                    <a:pt x="11" y="2"/>
                  </a:cubicBezTo>
                  <a:cubicBezTo>
                    <a:pt x="10" y="3"/>
                    <a:pt x="8" y="4"/>
                    <a:pt x="9" y="5"/>
                  </a:cubicBezTo>
                  <a:cubicBezTo>
                    <a:pt x="11" y="6"/>
                    <a:pt x="14" y="6"/>
                    <a:pt x="16" y="5"/>
                  </a:cubicBezTo>
                  <a:cubicBezTo>
                    <a:pt x="17" y="4"/>
                    <a:pt x="15" y="2"/>
                    <a:pt x="16" y="1"/>
                  </a:cubicBezTo>
                  <a:cubicBezTo>
                    <a:pt x="16" y="1"/>
                    <a:pt x="17" y="0"/>
                    <a:pt x="18" y="0"/>
                  </a:cubicBezTo>
                  <a:cubicBezTo>
                    <a:pt x="20" y="1"/>
                    <a:pt x="21" y="2"/>
                    <a:pt x="23" y="3"/>
                  </a:cubicBezTo>
                  <a:cubicBezTo>
                    <a:pt x="24" y="3"/>
                    <a:pt x="25" y="3"/>
                    <a:pt x="27" y="3"/>
                  </a:cubicBezTo>
                  <a:cubicBezTo>
                    <a:pt x="28" y="3"/>
                    <a:pt x="28" y="2"/>
                    <a:pt x="29" y="2"/>
                  </a:cubicBezTo>
                  <a:cubicBezTo>
                    <a:pt x="31" y="3"/>
                    <a:pt x="33" y="4"/>
                    <a:pt x="34" y="5"/>
                  </a:cubicBezTo>
                  <a:cubicBezTo>
                    <a:pt x="35" y="6"/>
                    <a:pt x="34" y="8"/>
                    <a:pt x="34" y="9"/>
                  </a:cubicBezTo>
                  <a:cubicBezTo>
                    <a:pt x="34" y="11"/>
                    <a:pt x="33" y="12"/>
                    <a:pt x="32" y="13"/>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188" name="Freeform 370"/>
            <p:cNvSpPr>
              <a:spLocks noChangeAspect="1"/>
            </p:cNvSpPr>
            <p:nvPr/>
          </p:nvSpPr>
          <p:spPr bwMode="auto">
            <a:xfrm>
              <a:off x="2396868" y="1980204"/>
              <a:ext cx="4331526" cy="2461843"/>
            </a:xfrm>
            <a:custGeom>
              <a:avLst/>
              <a:gdLst>
                <a:gd name="T0" fmla="*/ 2505992 w 1821"/>
                <a:gd name="T1" fmla="*/ 950595 h 715"/>
                <a:gd name="T2" fmla="*/ 2711808 w 1821"/>
                <a:gd name="T3" fmla="*/ 748665 h 715"/>
                <a:gd name="T4" fmla="*/ 2910000 w 1821"/>
                <a:gd name="T5" fmla="*/ 708660 h 715"/>
                <a:gd name="T6" fmla="*/ 2877603 w 1821"/>
                <a:gd name="T7" fmla="*/ 830580 h 715"/>
                <a:gd name="T8" fmla="*/ 3024342 w 1821"/>
                <a:gd name="T9" fmla="*/ 868680 h 715"/>
                <a:gd name="T10" fmla="*/ 3085324 w 1821"/>
                <a:gd name="T11" fmla="*/ 706755 h 715"/>
                <a:gd name="T12" fmla="*/ 3266365 w 1821"/>
                <a:gd name="T13" fmla="*/ 541020 h 715"/>
                <a:gd name="T14" fmla="*/ 3435972 w 1821"/>
                <a:gd name="T15" fmla="*/ 483870 h 715"/>
                <a:gd name="T16" fmla="*/ 2974794 w 1821"/>
                <a:gd name="T17" fmla="*/ 381000 h 715"/>
                <a:gd name="T18" fmla="*/ 2589843 w 1821"/>
                <a:gd name="T19" fmla="*/ 295275 h 715"/>
                <a:gd name="T20" fmla="*/ 2412613 w 1821"/>
                <a:gd name="T21" fmla="*/ 240030 h 715"/>
                <a:gd name="T22" fmla="*/ 2229666 w 1821"/>
                <a:gd name="T23" fmla="*/ 270510 h 715"/>
                <a:gd name="T24" fmla="*/ 1951435 w 1821"/>
                <a:gd name="T25" fmla="*/ 190500 h 715"/>
                <a:gd name="T26" fmla="*/ 1684637 w 1821"/>
                <a:gd name="T27" fmla="*/ 186690 h 715"/>
                <a:gd name="T28" fmla="*/ 1705599 w 1821"/>
                <a:gd name="T29" fmla="*/ 72390 h 715"/>
                <a:gd name="T30" fmla="*/ 1455953 w 1821"/>
                <a:gd name="T31" fmla="*/ 36195 h 715"/>
                <a:gd name="T32" fmla="*/ 1290157 w 1821"/>
                <a:gd name="T33" fmla="*/ 97155 h 715"/>
                <a:gd name="T34" fmla="*/ 1160570 w 1821"/>
                <a:gd name="T35" fmla="*/ 184785 h 715"/>
                <a:gd name="T36" fmla="*/ 1133890 w 1821"/>
                <a:gd name="T37" fmla="*/ 329565 h 715"/>
                <a:gd name="T38" fmla="*/ 998586 w 1821"/>
                <a:gd name="T39" fmla="*/ 249555 h 715"/>
                <a:gd name="T40" fmla="*/ 949037 w 1821"/>
                <a:gd name="T41" fmla="*/ 259080 h 715"/>
                <a:gd name="T42" fmla="*/ 1080531 w 1821"/>
                <a:gd name="T43" fmla="*/ 436245 h 715"/>
                <a:gd name="T44" fmla="*/ 949037 w 1821"/>
                <a:gd name="T45" fmla="*/ 489585 h 715"/>
                <a:gd name="T46" fmla="*/ 838507 w 1821"/>
                <a:gd name="T47" fmla="*/ 215265 h 715"/>
                <a:gd name="T48" fmla="*/ 687957 w 1821"/>
                <a:gd name="T49" fmla="*/ 388620 h 715"/>
                <a:gd name="T50" fmla="*/ 461179 w 1821"/>
                <a:gd name="T51" fmla="*/ 415290 h 715"/>
                <a:gd name="T52" fmla="*/ 335403 w 1821"/>
                <a:gd name="T53" fmla="*/ 419100 h 715"/>
                <a:gd name="T54" fmla="*/ 209627 w 1821"/>
                <a:gd name="T55" fmla="*/ 542925 h 715"/>
                <a:gd name="T56" fmla="*/ 89568 w 1821"/>
                <a:gd name="T57" fmla="*/ 462915 h 715"/>
                <a:gd name="T58" fmla="*/ 76228 w 1821"/>
                <a:gd name="T59" fmla="*/ 352425 h 715"/>
                <a:gd name="T60" fmla="*/ 1906 w 1821"/>
                <a:gd name="T61" fmla="*/ 400050 h 715"/>
                <a:gd name="T62" fmla="*/ 45737 w 1821"/>
                <a:gd name="T63" fmla="*/ 558165 h 715"/>
                <a:gd name="T64" fmla="*/ 28585 w 1821"/>
                <a:gd name="T65" fmla="*/ 714375 h 715"/>
                <a:gd name="T66" fmla="*/ 13340 w 1821"/>
                <a:gd name="T67" fmla="*/ 758190 h 715"/>
                <a:gd name="T68" fmla="*/ 26680 w 1821"/>
                <a:gd name="T69" fmla="*/ 857250 h 715"/>
                <a:gd name="T70" fmla="*/ 112436 w 1821"/>
                <a:gd name="T71" fmla="*/ 946785 h 715"/>
                <a:gd name="T72" fmla="*/ 165796 w 1821"/>
                <a:gd name="T73" fmla="*/ 994410 h 715"/>
                <a:gd name="T74" fmla="*/ 270609 w 1821"/>
                <a:gd name="T75" fmla="*/ 1070610 h 715"/>
                <a:gd name="T76" fmla="*/ 280138 w 1821"/>
                <a:gd name="T77" fmla="*/ 1144905 h 715"/>
                <a:gd name="T78" fmla="*/ 259175 w 1821"/>
                <a:gd name="T79" fmla="*/ 1219200 h 715"/>
                <a:gd name="T80" fmla="*/ 377328 w 1821"/>
                <a:gd name="T81" fmla="*/ 1293495 h 715"/>
                <a:gd name="T82" fmla="*/ 506916 w 1821"/>
                <a:gd name="T83" fmla="*/ 1360170 h 715"/>
                <a:gd name="T84" fmla="*/ 497387 w 1821"/>
                <a:gd name="T85" fmla="*/ 1215390 h 715"/>
                <a:gd name="T86" fmla="*/ 468802 w 1821"/>
                <a:gd name="T87" fmla="*/ 1146810 h 715"/>
                <a:gd name="T88" fmla="*/ 501199 w 1821"/>
                <a:gd name="T89" fmla="*/ 1068705 h 715"/>
                <a:gd name="T90" fmla="*/ 598389 w 1821"/>
                <a:gd name="T91" fmla="*/ 1021080 h 715"/>
                <a:gd name="T92" fmla="*/ 720354 w 1821"/>
                <a:gd name="T93" fmla="*/ 1047750 h 715"/>
                <a:gd name="T94" fmla="*/ 781336 w 1821"/>
                <a:gd name="T95" fmla="*/ 967740 h 715"/>
                <a:gd name="T96" fmla="*/ 924263 w 1821"/>
                <a:gd name="T97" fmla="*/ 893445 h 715"/>
                <a:gd name="T98" fmla="*/ 1029077 w 1821"/>
                <a:gd name="T99" fmla="*/ 941070 h 715"/>
                <a:gd name="T100" fmla="*/ 1210118 w 1821"/>
                <a:gd name="T101" fmla="*/ 1047750 h 715"/>
                <a:gd name="T102" fmla="*/ 1326366 w 1821"/>
                <a:gd name="T103" fmla="*/ 1070610 h 715"/>
                <a:gd name="T104" fmla="*/ 1469293 w 1821"/>
                <a:gd name="T105" fmla="*/ 1061085 h 715"/>
                <a:gd name="T106" fmla="*/ 1598880 w 1821"/>
                <a:gd name="T107" fmla="*/ 1078230 h 715"/>
                <a:gd name="T108" fmla="*/ 1699882 w 1821"/>
                <a:gd name="T109" fmla="*/ 1022985 h 715"/>
                <a:gd name="T110" fmla="*/ 1852338 w 1821"/>
                <a:gd name="T111" fmla="*/ 1087755 h 715"/>
                <a:gd name="T112" fmla="*/ 2041002 w 1821"/>
                <a:gd name="T113" fmla="*/ 1078230 h 715"/>
                <a:gd name="T114" fmla="*/ 2128664 w 1821"/>
                <a:gd name="T115" fmla="*/ 973455 h 715"/>
                <a:gd name="T116" fmla="*/ 2271592 w 1821"/>
                <a:gd name="T117" fmla="*/ 1043940 h 715"/>
                <a:gd name="T118" fmla="*/ 2384028 w 1821"/>
                <a:gd name="T119" fmla="*/ 1152525 h 715"/>
                <a:gd name="T120" fmla="*/ 2446916 w 1821"/>
                <a:gd name="T121" fmla="*/ 1238250 h 7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21"/>
                <a:gd name="T184" fmla="*/ 0 h 715"/>
                <a:gd name="T185" fmla="*/ 1821 w 1821"/>
                <a:gd name="T186" fmla="*/ 715 h 7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21" h="715">
                  <a:moveTo>
                    <a:pt x="1266" y="694"/>
                  </a:moveTo>
                  <a:cubicBezTo>
                    <a:pt x="1272" y="691"/>
                    <a:pt x="1278" y="683"/>
                    <a:pt x="1283" y="682"/>
                  </a:cubicBezTo>
                  <a:cubicBezTo>
                    <a:pt x="1285" y="681"/>
                    <a:pt x="1286" y="685"/>
                    <a:pt x="1288" y="686"/>
                  </a:cubicBezTo>
                  <a:cubicBezTo>
                    <a:pt x="1292" y="687"/>
                    <a:pt x="1297" y="688"/>
                    <a:pt x="1301" y="686"/>
                  </a:cubicBezTo>
                  <a:cubicBezTo>
                    <a:pt x="1307" y="684"/>
                    <a:pt x="1314" y="682"/>
                    <a:pt x="1318" y="676"/>
                  </a:cubicBezTo>
                  <a:cubicBezTo>
                    <a:pt x="1328" y="663"/>
                    <a:pt x="1334" y="646"/>
                    <a:pt x="1342" y="631"/>
                  </a:cubicBezTo>
                  <a:cubicBezTo>
                    <a:pt x="1348" y="618"/>
                    <a:pt x="1354" y="606"/>
                    <a:pt x="1361" y="593"/>
                  </a:cubicBezTo>
                  <a:cubicBezTo>
                    <a:pt x="1358" y="580"/>
                    <a:pt x="1359" y="566"/>
                    <a:pt x="1354" y="553"/>
                  </a:cubicBezTo>
                  <a:cubicBezTo>
                    <a:pt x="1350" y="544"/>
                    <a:pt x="1355" y="536"/>
                    <a:pt x="1356" y="529"/>
                  </a:cubicBezTo>
                  <a:cubicBezTo>
                    <a:pt x="1355" y="523"/>
                    <a:pt x="1353" y="516"/>
                    <a:pt x="1352" y="510"/>
                  </a:cubicBezTo>
                  <a:cubicBezTo>
                    <a:pt x="1342" y="504"/>
                    <a:pt x="1334" y="494"/>
                    <a:pt x="1323" y="490"/>
                  </a:cubicBezTo>
                  <a:cubicBezTo>
                    <a:pt x="1314" y="487"/>
                    <a:pt x="1319" y="498"/>
                    <a:pt x="1315" y="499"/>
                  </a:cubicBezTo>
                  <a:cubicBezTo>
                    <a:pt x="1312" y="500"/>
                    <a:pt x="1308" y="501"/>
                    <a:pt x="1304" y="500"/>
                  </a:cubicBezTo>
                  <a:cubicBezTo>
                    <a:pt x="1302" y="500"/>
                    <a:pt x="1301" y="487"/>
                    <a:pt x="1300" y="486"/>
                  </a:cubicBezTo>
                  <a:cubicBezTo>
                    <a:pt x="1299" y="486"/>
                    <a:pt x="1297" y="499"/>
                    <a:pt x="1296" y="498"/>
                  </a:cubicBezTo>
                  <a:cubicBezTo>
                    <a:pt x="1291" y="494"/>
                    <a:pt x="1296" y="481"/>
                    <a:pt x="1290" y="481"/>
                  </a:cubicBezTo>
                  <a:cubicBezTo>
                    <a:pt x="1286" y="481"/>
                    <a:pt x="1273" y="486"/>
                    <a:pt x="1271" y="478"/>
                  </a:cubicBezTo>
                  <a:cubicBezTo>
                    <a:pt x="1269" y="470"/>
                    <a:pt x="1281" y="467"/>
                    <a:pt x="1286" y="461"/>
                  </a:cubicBezTo>
                  <a:cubicBezTo>
                    <a:pt x="1294" y="451"/>
                    <a:pt x="1302" y="441"/>
                    <a:pt x="1309" y="431"/>
                  </a:cubicBezTo>
                  <a:cubicBezTo>
                    <a:pt x="1314" y="423"/>
                    <a:pt x="1317" y="412"/>
                    <a:pt x="1325" y="405"/>
                  </a:cubicBezTo>
                  <a:cubicBezTo>
                    <a:pt x="1333" y="399"/>
                    <a:pt x="1344" y="398"/>
                    <a:pt x="1354" y="396"/>
                  </a:cubicBezTo>
                  <a:cubicBezTo>
                    <a:pt x="1364" y="395"/>
                    <a:pt x="1375" y="399"/>
                    <a:pt x="1385" y="398"/>
                  </a:cubicBezTo>
                  <a:cubicBezTo>
                    <a:pt x="1392" y="398"/>
                    <a:pt x="1399" y="394"/>
                    <a:pt x="1406" y="393"/>
                  </a:cubicBezTo>
                  <a:cubicBezTo>
                    <a:pt x="1405" y="387"/>
                    <a:pt x="1417" y="393"/>
                    <a:pt x="1423" y="393"/>
                  </a:cubicBezTo>
                  <a:cubicBezTo>
                    <a:pt x="1430" y="394"/>
                    <a:pt x="1438" y="394"/>
                    <a:pt x="1445" y="397"/>
                  </a:cubicBezTo>
                  <a:cubicBezTo>
                    <a:pt x="1447" y="398"/>
                    <a:pt x="1436" y="400"/>
                    <a:pt x="1434" y="402"/>
                  </a:cubicBezTo>
                  <a:cubicBezTo>
                    <a:pt x="1433" y="403"/>
                    <a:pt x="1434" y="406"/>
                    <a:pt x="1435" y="407"/>
                  </a:cubicBezTo>
                  <a:cubicBezTo>
                    <a:pt x="1440" y="407"/>
                    <a:pt x="1449" y="404"/>
                    <a:pt x="1454" y="403"/>
                  </a:cubicBezTo>
                  <a:cubicBezTo>
                    <a:pt x="1460" y="399"/>
                    <a:pt x="1469" y="402"/>
                    <a:pt x="1477" y="401"/>
                  </a:cubicBezTo>
                  <a:cubicBezTo>
                    <a:pt x="1480" y="397"/>
                    <a:pt x="1472" y="394"/>
                    <a:pt x="1470" y="395"/>
                  </a:cubicBezTo>
                  <a:cubicBezTo>
                    <a:pt x="1467" y="393"/>
                    <a:pt x="1463" y="391"/>
                    <a:pt x="1464" y="387"/>
                  </a:cubicBezTo>
                  <a:cubicBezTo>
                    <a:pt x="1468" y="376"/>
                    <a:pt x="1475" y="365"/>
                    <a:pt x="1483" y="357"/>
                  </a:cubicBezTo>
                  <a:cubicBezTo>
                    <a:pt x="1489" y="352"/>
                    <a:pt x="1498" y="351"/>
                    <a:pt x="1505" y="349"/>
                  </a:cubicBezTo>
                  <a:cubicBezTo>
                    <a:pt x="1509" y="348"/>
                    <a:pt x="1515" y="344"/>
                    <a:pt x="1519" y="347"/>
                  </a:cubicBezTo>
                  <a:cubicBezTo>
                    <a:pt x="1523" y="351"/>
                    <a:pt x="1517" y="361"/>
                    <a:pt x="1520" y="366"/>
                  </a:cubicBezTo>
                  <a:cubicBezTo>
                    <a:pt x="1524" y="365"/>
                    <a:pt x="1524" y="373"/>
                    <a:pt x="1527" y="372"/>
                  </a:cubicBezTo>
                  <a:cubicBezTo>
                    <a:pt x="1534" y="365"/>
                    <a:pt x="1543" y="355"/>
                    <a:pt x="1555" y="353"/>
                  </a:cubicBezTo>
                  <a:cubicBezTo>
                    <a:pt x="1551" y="349"/>
                    <a:pt x="1545" y="339"/>
                    <a:pt x="1549" y="334"/>
                  </a:cubicBezTo>
                  <a:cubicBezTo>
                    <a:pt x="1553" y="329"/>
                    <a:pt x="1562" y="332"/>
                    <a:pt x="1568" y="335"/>
                  </a:cubicBezTo>
                  <a:cubicBezTo>
                    <a:pt x="1570" y="337"/>
                    <a:pt x="1562" y="338"/>
                    <a:pt x="1561" y="341"/>
                  </a:cubicBezTo>
                  <a:cubicBezTo>
                    <a:pt x="1559" y="346"/>
                    <a:pt x="1561" y="351"/>
                    <a:pt x="1561" y="356"/>
                  </a:cubicBezTo>
                  <a:cubicBezTo>
                    <a:pt x="1561" y="360"/>
                    <a:pt x="1563" y="364"/>
                    <a:pt x="1561" y="367"/>
                  </a:cubicBezTo>
                  <a:cubicBezTo>
                    <a:pt x="1558" y="371"/>
                    <a:pt x="1551" y="369"/>
                    <a:pt x="1547" y="373"/>
                  </a:cubicBezTo>
                  <a:cubicBezTo>
                    <a:pt x="1545" y="375"/>
                    <a:pt x="1549" y="379"/>
                    <a:pt x="1547" y="381"/>
                  </a:cubicBezTo>
                  <a:cubicBezTo>
                    <a:pt x="1544" y="387"/>
                    <a:pt x="1539" y="392"/>
                    <a:pt x="1535" y="398"/>
                  </a:cubicBezTo>
                  <a:cubicBezTo>
                    <a:pt x="1531" y="405"/>
                    <a:pt x="1530" y="415"/>
                    <a:pt x="1524" y="421"/>
                  </a:cubicBezTo>
                  <a:cubicBezTo>
                    <a:pt x="1519" y="425"/>
                    <a:pt x="1510" y="420"/>
                    <a:pt x="1506" y="425"/>
                  </a:cubicBezTo>
                  <a:cubicBezTo>
                    <a:pt x="1503" y="428"/>
                    <a:pt x="1510" y="432"/>
                    <a:pt x="1510" y="436"/>
                  </a:cubicBezTo>
                  <a:cubicBezTo>
                    <a:pt x="1509" y="441"/>
                    <a:pt x="1504" y="445"/>
                    <a:pt x="1504" y="449"/>
                  </a:cubicBezTo>
                  <a:cubicBezTo>
                    <a:pt x="1504" y="459"/>
                    <a:pt x="1505" y="469"/>
                    <a:pt x="1509" y="478"/>
                  </a:cubicBezTo>
                  <a:cubicBezTo>
                    <a:pt x="1515" y="493"/>
                    <a:pt x="1526" y="506"/>
                    <a:pt x="1533" y="521"/>
                  </a:cubicBezTo>
                  <a:cubicBezTo>
                    <a:pt x="1536" y="527"/>
                    <a:pt x="1537" y="534"/>
                    <a:pt x="1540" y="541"/>
                  </a:cubicBezTo>
                  <a:cubicBezTo>
                    <a:pt x="1541" y="543"/>
                    <a:pt x="1543" y="549"/>
                    <a:pt x="1545" y="547"/>
                  </a:cubicBezTo>
                  <a:cubicBezTo>
                    <a:pt x="1550" y="541"/>
                    <a:pt x="1557" y="534"/>
                    <a:pt x="1559" y="527"/>
                  </a:cubicBezTo>
                  <a:cubicBezTo>
                    <a:pt x="1561" y="522"/>
                    <a:pt x="1554" y="518"/>
                    <a:pt x="1556" y="513"/>
                  </a:cubicBezTo>
                  <a:cubicBezTo>
                    <a:pt x="1559" y="510"/>
                    <a:pt x="1568" y="516"/>
                    <a:pt x="1570" y="512"/>
                  </a:cubicBezTo>
                  <a:cubicBezTo>
                    <a:pt x="1573" y="505"/>
                    <a:pt x="1562" y="496"/>
                    <a:pt x="1566" y="490"/>
                  </a:cubicBezTo>
                  <a:cubicBezTo>
                    <a:pt x="1570" y="484"/>
                    <a:pt x="1583" y="491"/>
                    <a:pt x="1586" y="485"/>
                  </a:cubicBezTo>
                  <a:cubicBezTo>
                    <a:pt x="1589" y="480"/>
                    <a:pt x="1577" y="476"/>
                    <a:pt x="1578" y="470"/>
                  </a:cubicBezTo>
                  <a:cubicBezTo>
                    <a:pt x="1578" y="466"/>
                    <a:pt x="1580" y="448"/>
                    <a:pt x="1587" y="456"/>
                  </a:cubicBezTo>
                  <a:cubicBezTo>
                    <a:pt x="1589" y="454"/>
                    <a:pt x="1587" y="450"/>
                    <a:pt x="1587" y="448"/>
                  </a:cubicBezTo>
                  <a:cubicBezTo>
                    <a:pt x="1588" y="443"/>
                    <a:pt x="1580" y="447"/>
                    <a:pt x="1579" y="442"/>
                  </a:cubicBezTo>
                  <a:cubicBezTo>
                    <a:pt x="1577" y="437"/>
                    <a:pt x="1577" y="430"/>
                    <a:pt x="1580" y="424"/>
                  </a:cubicBezTo>
                  <a:cubicBezTo>
                    <a:pt x="1577" y="420"/>
                    <a:pt x="1569" y="428"/>
                    <a:pt x="1565" y="424"/>
                  </a:cubicBezTo>
                  <a:cubicBezTo>
                    <a:pt x="1562" y="421"/>
                    <a:pt x="1564" y="415"/>
                    <a:pt x="1565" y="410"/>
                  </a:cubicBezTo>
                  <a:cubicBezTo>
                    <a:pt x="1570" y="403"/>
                    <a:pt x="1565" y="393"/>
                    <a:pt x="1571" y="387"/>
                  </a:cubicBezTo>
                  <a:cubicBezTo>
                    <a:pt x="1574" y="384"/>
                    <a:pt x="1580" y="392"/>
                    <a:pt x="1585" y="391"/>
                  </a:cubicBezTo>
                  <a:cubicBezTo>
                    <a:pt x="1587" y="391"/>
                    <a:pt x="1583" y="386"/>
                    <a:pt x="1584" y="384"/>
                  </a:cubicBezTo>
                  <a:cubicBezTo>
                    <a:pt x="1587" y="380"/>
                    <a:pt x="1592" y="374"/>
                    <a:pt x="1597" y="375"/>
                  </a:cubicBezTo>
                  <a:cubicBezTo>
                    <a:pt x="1601" y="376"/>
                    <a:pt x="1596" y="384"/>
                    <a:pt x="1598" y="387"/>
                  </a:cubicBezTo>
                  <a:cubicBezTo>
                    <a:pt x="1599" y="389"/>
                    <a:pt x="1601" y="385"/>
                    <a:pt x="1603" y="384"/>
                  </a:cubicBezTo>
                  <a:cubicBezTo>
                    <a:pt x="1609" y="380"/>
                    <a:pt x="1612" y="372"/>
                    <a:pt x="1619" y="371"/>
                  </a:cubicBezTo>
                  <a:cubicBezTo>
                    <a:pt x="1626" y="371"/>
                    <a:pt x="1633" y="377"/>
                    <a:pt x="1640" y="379"/>
                  </a:cubicBezTo>
                  <a:cubicBezTo>
                    <a:pt x="1642" y="380"/>
                    <a:pt x="1645" y="383"/>
                    <a:pt x="1646" y="381"/>
                  </a:cubicBezTo>
                  <a:cubicBezTo>
                    <a:pt x="1648" y="380"/>
                    <a:pt x="1646" y="375"/>
                    <a:pt x="1648" y="373"/>
                  </a:cubicBezTo>
                  <a:cubicBezTo>
                    <a:pt x="1654" y="365"/>
                    <a:pt x="1662" y="359"/>
                    <a:pt x="1670" y="353"/>
                  </a:cubicBezTo>
                  <a:cubicBezTo>
                    <a:pt x="1678" y="348"/>
                    <a:pt x="1686" y="342"/>
                    <a:pt x="1695" y="339"/>
                  </a:cubicBezTo>
                  <a:cubicBezTo>
                    <a:pt x="1705" y="333"/>
                    <a:pt x="1717" y="338"/>
                    <a:pt x="1727" y="337"/>
                  </a:cubicBezTo>
                  <a:cubicBezTo>
                    <a:pt x="1731" y="335"/>
                    <a:pt x="1729" y="328"/>
                    <a:pt x="1727" y="325"/>
                  </a:cubicBezTo>
                  <a:cubicBezTo>
                    <a:pt x="1721" y="315"/>
                    <a:pt x="1713" y="308"/>
                    <a:pt x="1704" y="301"/>
                  </a:cubicBezTo>
                  <a:cubicBezTo>
                    <a:pt x="1698" y="297"/>
                    <a:pt x="1690" y="298"/>
                    <a:pt x="1685" y="294"/>
                  </a:cubicBezTo>
                  <a:cubicBezTo>
                    <a:pt x="1682" y="293"/>
                    <a:pt x="1679" y="288"/>
                    <a:pt x="1682" y="286"/>
                  </a:cubicBezTo>
                  <a:cubicBezTo>
                    <a:pt x="1686" y="284"/>
                    <a:pt x="1690" y="290"/>
                    <a:pt x="1695" y="289"/>
                  </a:cubicBezTo>
                  <a:cubicBezTo>
                    <a:pt x="1701" y="289"/>
                    <a:pt x="1710" y="289"/>
                    <a:pt x="1714" y="284"/>
                  </a:cubicBezTo>
                  <a:cubicBezTo>
                    <a:pt x="1717" y="280"/>
                    <a:pt x="1712" y="274"/>
                    <a:pt x="1712" y="270"/>
                  </a:cubicBezTo>
                  <a:cubicBezTo>
                    <a:pt x="1712" y="266"/>
                    <a:pt x="1711" y="259"/>
                    <a:pt x="1714" y="258"/>
                  </a:cubicBezTo>
                  <a:cubicBezTo>
                    <a:pt x="1718" y="257"/>
                    <a:pt x="1722" y="263"/>
                    <a:pt x="1724" y="266"/>
                  </a:cubicBezTo>
                  <a:cubicBezTo>
                    <a:pt x="1727" y="270"/>
                    <a:pt x="1726" y="279"/>
                    <a:pt x="1731" y="280"/>
                  </a:cubicBezTo>
                  <a:cubicBezTo>
                    <a:pt x="1737" y="282"/>
                    <a:pt x="1744" y="272"/>
                    <a:pt x="1750" y="274"/>
                  </a:cubicBezTo>
                  <a:cubicBezTo>
                    <a:pt x="1759" y="276"/>
                    <a:pt x="1765" y="288"/>
                    <a:pt x="1772" y="293"/>
                  </a:cubicBezTo>
                  <a:cubicBezTo>
                    <a:pt x="1779" y="293"/>
                    <a:pt x="1785" y="300"/>
                    <a:pt x="1793" y="302"/>
                  </a:cubicBezTo>
                  <a:cubicBezTo>
                    <a:pt x="1796" y="302"/>
                    <a:pt x="1811" y="299"/>
                    <a:pt x="1801" y="295"/>
                  </a:cubicBezTo>
                  <a:cubicBezTo>
                    <a:pt x="1802" y="289"/>
                    <a:pt x="1797" y="281"/>
                    <a:pt x="1800" y="276"/>
                  </a:cubicBezTo>
                  <a:cubicBezTo>
                    <a:pt x="1804" y="278"/>
                    <a:pt x="1811" y="279"/>
                    <a:pt x="1816" y="276"/>
                  </a:cubicBezTo>
                  <a:cubicBezTo>
                    <a:pt x="1819" y="275"/>
                    <a:pt x="1819" y="267"/>
                    <a:pt x="1821" y="264"/>
                  </a:cubicBezTo>
                  <a:cubicBezTo>
                    <a:pt x="1813" y="260"/>
                    <a:pt x="1809" y="257"/>
                    <a:pt x="1803" y="254"/>
                  </a:cubicBezTo>
                  <a:cubicBezTo>
                    <a:pt x="1792" y="251"/>
                    <a:pt x="1781" y="245"/>
                    <a:pt x="1769" y="245"/>
                  </a:cubicBezTo>
                  <a:cubicBezTo>
                    <a:pt x="1766" y="246"/>
                    <a:pt x="1773" y="253"/>
                    <a:pt x="1771" y="255"/>
                  </a:cubicBezTo>
                  <a:cubicBezTo>
                    <a:pt x="1768" y="258"/>
                    <a:pt x="1763" y="257"/>
                    <a:pt x="1760" y="254"/>
                  </a:cubicBezTo>
                  <a:cubicBezTo>
                    <a:pt x="1754" y="248"/>
                    <a:pt x="1754" y="235"/>
                    <a:pt x="1746" y="230"/>
                  </a:cubicBezTo>
                  <a:cubicBezTo>
                    <a:pt x="1725" y="221"/>
                    <a:pt x="1710" y="214"/>
                    <a:pt x="1692" y="207"/>
                  </a:cubicBezTo>
                  <a:cubicBezTo>
                    <a:pt x="1670" y="199"/>
                    <a:pt x="1649" y="187"/>
                    <a:pt x="1626" y="182"/>
                  </a:cubicBezTo>
                  <a:cubicBezTo>
                    <a:pt x="1617" y="180"/>
                    <a:pt x="1607" y="186"/>
                    <a:pt x="1598" y="185"/>
                  </a:cubicBezTo>
                  <a:cubicBezTo>
                    <a:pt x="1589" y="184"/>
                    <a:pt x="1580" y="179"/>
                    <a:pt x="1571" y="177"/>
                  </a:cubicBezTo>
                  <a:cubicBezTo>
                    <a:pt x="1569" y="177"/>
                    <a:pt x="1564" y="177"/>
                    <a:pt x="1568" y="183"/>
                  </a:cubicBezTo>
                  <a:cubicBezTo>
                    <a:pt x="1570" y="189"/>
                    <a:pt x="1578" y="192"/>
                    <a:pt x="1579" y="199"/>
                  </a:cubicBezTo>
                  <a:cubicBezTo>
                    <a:pt x="1580" y="202"/>
                    <a:pt x="1577" y="206"/>
                    <a:pt x="1574" y="207"/>
                  </a:cubicBezTo>
                  <a:cubicBezTo>
                    <a:pt x="1569" y="209"/>
                    <a:pt x="1564" y="206"/>
                    <a:pt x="1561" y="200"/>
                  </a:cubicBezTo>
                  <a:cubicBezTo>
                    <a:pt x="1557" y="199"/>
                    <a:pt x="1552" y="200"/>
                    <a:pt x="1548" y="197"/>
                  </a:cubicBezTo>
                  <a:cubicBezTo>
                    <a:pt x="1544" y="195"/>
                    <a:pt x="1544" y="187"/>
                    <a:pt x="1540" y="185"/>
                  </a:cubicBezTo>
                  <a:cubicBezTo>
                    <a:pt x="1537" y="184"/>
                    <a:pt x="1533" y="191"/>
                    <a:pt x="1530" y="192"/>
                  </a:cubicBezTo>
                  <a:cubicBezTo>
                    <a:pt x="1517" y="192"/>
                    <a:pt x="1503" y="185"/>
                    <a:pt x="1490" y="187"/>
                  </a:cubicBezTo>
                  <a:cubicBezTo>
                    <a:pt x="1484" y="188"/>
                    <a:pt x="1475" y="191"/>
                    <a:pt x="1474" y="199"/>
                  </a:cubicBezTo>
                  <a:cubicBezTo>
                    <a:pt x="1470" y="199"/>
                    <a:pt x="1470" y="191"/>
                    <a:pt x="1467" y="190"/>
                  </a:cubicBezTo>
                  <a:cubicBezTo>
                    <a:pt x="1462" y="187"/>
                    <a:pt x="1456" y="189"/>
                    <a:pt x="1451" y="187"/>
                  </a:cubicBezTo>
                  <a:cubicBezTo>
                    <a:pt x="1450" y="187"/>
                    <a:pt x="1451" y="184"/>
                    <a:pt x="1451" y="183"/>
                  </a:cubicBezTo>
                  <a:cubicBezTo>
                    <a:pt x="1451" y="176"/>
                    <a:pt x="1448" y="168"/>
                    <a:pt x="1438" y="163"/>
                  </a:cubicBezTo>
                  <a:cubicBezTo>
                    <a:pt x="1428" y="159"/>
                    <a:pt x="1415" y="159"/>
                    <a:pt x="1404" y="159"/>
                  </a:cubicBezTo>
                  <a:cubicBezTo>
                    <a:pt x="1389" y="160"/>
                    <a:pt x="1374" y="163"/>
                    <a:pt x="1359" y="162"/>
                  </a:cubicBezTo>
                  <a:cubicBezTo>
                    <a:pt x="1357" y="161"/>
                    <a:pt x="1361" y="156"/>
                    <a:pt x="1359" y="155"/>
                  </a:cubicBezTo>
                  <a:cubicBezTo>
                    <a:pt x="1354" y="150"/>
                    <a:pt x="1351" y="148"/>
                    <a:pt x="1344" y="147"/>
                  </a:cubicBezTo>
                  <a:cubicBezTo>
                    <a:pt x="1337" y="150"/>
                    <a:pt x="1323" y="147"/>
                    <a:pt x="1316" y="145"/>
                  </a:cubicBezTo>
                  <a:cubicBezTo>
                    <a:pt x="1312" y="143"/>
                    <a:pt x="1325" y="143"/>
                    <a:pt x="1327" y="139"/>
                  </a:cubicBezTo>
                  <a:cubicBezTo>
                    <a:pt x="1319" y="132"/>
                    <a:pt x="1304" y="129"/>
                    <a:pt x="1293" y="130"/>
                  </a:cubicBezTo>
                  <a:cubicBezTo>
                    <a:pt x="1287" y="130"/>
                    <a:pt x="1289" y="135"/>
                    <a:pt x="1285" y="138"/>
                  </a:cubicBezTo>
                  <a:cubicBezTo>
                    <a:pt x="1282" y="141"/>
                    <a:pt x="1280" y="148"/>
                    <a:pt x="1276" y="147"/>
                  </a:cubicBezTo>
                  <a:cubicBezTo>
                    <a:pt x="1275" y="146"/>
                    <a:pt x="1272" y="143"/>
                    <a:pt x="1273" y="141"/>
                  </a:cubicBezTo>
                  <a:cubicBezTo>
                    <a:pt x="1277" y="140"/>
                    <a:pt x="1276" y="134"/>
                    <a:pt x="1280" y="134"/>
                  </a:cubicBezTo>
                  <a:cubicBezTo>
                    <a:pt x="1280" y="133"/>
                    <a:pt x="1281" y="140"/>
                    <a:pt x="1282" y="139"/>
                  </a:cubicBezTo>
                  <a:cubicBezTo>
                    <a:pt x="1284" y="138"/>
                    <a:pt x="1287" y="131"/>
                    <a:pt x="1286" y="131"/>
                  </a:cubicBezTo>
                  <a:cubicBezTo>
                    <a:pt x="1282" y="127"/>
                    <a:pt x="1257" y="136"/>
                    <a:pt x="1258" y="131"/>
                  </a:cubicBezTo>
                  <a:cubicBezTo>
                    <a:pt x="1259" y="129"/>
                    <a:pt x="1262" y="126"/>
                    <a:pt x="1266" y="126"/>
                  </a:cubicBezTo>
                  <a:cubicBezTo>
                    <a:pt x="1272" y="126"/>
                    <a:pt x="1280" y="129"/>
                    <a:pt x="1283" y="127"/>
                  </a:cubicBezTo>
                  <a:cubicBezTo>
                    <a:pt x="1276" y="122"/>
                    <a:pt x="1267" y="125"/>
                    <a:pt x="1262" y="124"/>
                  </a:cubicBezTo>
                  <a:cubicBezTo>
                    <a:pt x="1248" y="121"/>
                    <a:pt x="1230" y="118"/>
                    <a:pt x="1218" y="114"/>
                  </a:cubicBezTo>
                  <a:cubicBezTo>
                    <a:pt x="1216" y="116"/>
                    <a:pt x="1222" y="120"/>
                    <a:pt x="1221" y="121"/>
                  </a:cubicBezTo>
                  <a:cubicBezTo>
                    <a:pt x="1219" y="125"/>
                    <a:pt x="1211" y="122"/>
                    <a:pt x="1207" y="124"/>
                  </a:cubicBezTo>
                  <a:cubicBezTo>
                    <a:pt x="1207" y="125"/>
                    <a:pt x="1205" y="130"/>
                    <a:pt x="1206" y="132"/>
                  </a:cubicBezTo>
                  <a:cubicBezTo>
                    <a:pt x="1208" y="134"/>
                    <a:pt x="1215" y="128"/>
                    <a:pt x="1215" y="130"/>
                  </a:cubicBezTo>
                  <a:cubicBezTo>
                    <a:pt x="1210" y="135"/>
                    <a:pt x="1214" y="140"/>
                    <a:pt x="1219" y="149"/>
                  </a:cubicBezTo>
                  <a:cubicBezTo>
                    <a:pt x="1215" y="149"/>
                    <a:pt x="1208" y="144"/>
                    <a:pt x="1203" y="144"/>
                  </a:cubicBezTo>
                  <a:cubicBezTo>
                    <a:pt x="1201" y="144"/>
                    <a:pt x="1191" y="146"/>
                    <a:pt x="1203" y="151"/>
                  </a:cubicBezTo>
                  <a:cubicBezTo>
                    <a:pt x="1202" y="153"/>
                    <a:pt x="1201" y="155"/>
                    <a:pt x="1199" y="155"/>
                  </a:cubicBezTo>
                  <a:cubicBezTo>
                    <a:pt x="1189" y="152"/>
                    <a:pt x="1180" y="144"/>
                    <a:pt x="1170" y="142"/>
                  </a:cubicBezTo>
                  <a:cubicBezTo>
                    <a:pt x="1166" y="141"/>
                    <a:pt x="1165" y="148"/>
                    <a:pt x="1162" y="149"/>
                  </a:cubicBezTo>
                  <a:cubicBezTo>
                    <a:pt x="1158" y="150"/>
                    <a:pt x="1152" y="151"/>
                    <a:pt x="1148" y="149"/>
                  </a:cubicBezTo>
                  <a:cubicBezTo>
                    <a:pt x="1143" y="143"/>
                    <a:pt x="1136" y="144"/>
                    <a:pt x="1134" y="137"/>
                  </a:cubicBezTo>
                  <a:cubicBezTo>
                    <a:pt x="1130" y="138"/>
                    <a:pt x="1133" y="147"/>
                    <a:pt x="1133" y="152"/>
                  </a:cubicBezTo>
                  <a:cubicBezTo>
                    <a:pt x="1133" y="157"/>
                    <a:pt x="1131" y="164"/>
                    <a:pt x="1127" y="164"/>
                  </a:cubicBezTo>
                  <a:cubicBezTo>
                    <a:pt x="1118" y="164"/>
                    <a:pt x="1114" y="156"/>
                    <a:pt x="1106" y="151"/>
                  </a:cubicBezTo>
                  <a:cubicBezTo>
                    <a:pt x="1101" y="147"/>
                    <a:pt x="1092" y="142"/>
                    <a:pt x="1089" y="136"/>
                  </a:cubicBezTo>
                  <a:cubicBezTo>
                    <a:pt x="1091" y="134"/>
                    <a:pt x="1096" y="135"/>
                    <a:pt x="1096" y="133"/>
                  </a:cubicBezTo>
                  <a:cubicBezTo>
                    <a:pt x="1096" y="129"/>
                    <a:pt x="1095" y="126"/>
                    <a:pt x="1093" y="122"/>
                  </a:cubicBezTo>
                  <a:cubicBezTo>
                    <a:pt x="1092" y="108"/>
                    <a:pt x="1082" y="104"/>
                    <a:pt x="1073" y="100"/>
                  </a:cubicBezTo>
                  <a:cubicBezTo>
                    <a:pt x="1065" y="96"/>
                    <a:pt x="1056" y="97"/>
                    <a:pt x="1047" y="97"/>
                  </a:cubicBezTo>
                  <a:cubicBezTo>
                    <a:pt x="1034" y="97"/>
                    <a:pt x="1032" y="89"/>
                    <a:pt x="1024" y="100"/>
                  </a:cubicBezTo>
                  <a:cubicBezTo>
                    <a:pt x="1020" y="103"/>
                    <a:pt x="1030" y="112"/>
                    <a:pt x="1026" y="112"/>
                  </a:cubicBezTo>
                  <a:cubicBezTo>
                    <a:pt x="1009" y="114"/>
                    <a:pt x="985" y="110"/>
                    <a:pt x="969" y="106"/>
                  </a:cubicBezTo>
                  <a:cubicBezTo>
                    <a:pt x="973" y="103"/>
                    <a:pt x="976" y="99"/>
                    <a:pt x="973" y="99"/>
                  </a:cubicBezTo>
                  <a:cubicBezTo>
                    <a:pt x="956" y="97"/>
                    <a:pt x="938" y="96"/>
                    <a:pt x="921" y="100"/>
                  </a:cubicBezTo>
                  <a:cubicBezTo>
                    <a:pt x="917" y="101"/>
                    <a:pt x="924" y="113"/>
                    <a:pt x="921" y="113"/>
                  </a:cubicBezTo>
                  <a:cubicBezTo>
                    <a:pt x="915" y="108"/>
                    <a:pt x="916" y="96"/>
                    <a:pt x="909" y="93"/>
                  </a:cubicBezTo>
                  <a:cubicBezTo>
                    <a:pt x="907" y="92"/>
                    <a:pt x="910" y="99"/>
                    <a:pt x="908" y="100"/>
                  </a:cubicBezTo>
                  <a:cubicBezTo>
                    <a:pt x="904" y="101"/>
                    <a:pt x="899" y="101"/>
                    <a:pt x="895" y="100"/>
                  </a:cubicBezTo>
                  <a:cubicBezTo>
                    <a:pt x="891" y="98"/>
                    <a:pt x="892" y="92"/>
                    <a:pt x="888" y="91"/>
                  </a:cubicBezTo>
                  <a:cubicBezTo>
                    <a:pt x="885" y="95"/>
                    <a:pt x="876" y="87"/>
                    <a:pt x="874" y="90"/>
                  </a:cubicBezTo>
                  <a:cubicBezTo>
                    <a:pt x="873" y="92"/>
                    <a:pt x="871" y="96"/>
                    <a:pt x="873" y="97"/>
                  </a:cubicBezTo>
                  <a:cubicBezTo>
                    <a:pt x="878" y="97"/>
                    <a:pt x="883" y="95"/>
                    <a:pt x="884" y="98"/>
                  </a:cubicBezTo>
                  <a:cubicBezTo>
                    <a:pt x="880" y="101"/>
                    <a:pt x="875" y="101"/>
                    <a:pt x="870" y="103"/>
                  </a:cubicBezTo>
                  <a:cubicBezTo>
                    <a:pt x="865" y="108"/>
                    <a:pt x="857" y="108"/>
                    <a:pt x="851" y="110"/>
                  </a:cubicBezTo>
                  <a:cubicBezTo>
                    <a:pt x="848" y="112"/>
                    <a:pt x="845" y="107"/>
                    <a:pt x="841" y="109"/>
                  </a:cubicBezTo>
                  <a:cubicBezTo>
                    <a:pt x="841" y="114"/>
                    <a:pt x="833" y="119"/>
                    <a:pt x="828" y="121"/>
                  </a:cubicBezTo>
                  <a:cubicBezTo>
                    <a:pt x="828" y="121"/>
                    <a:pt x="827" y="119"/>
                    <a:pt x="828" y="119"/>
                  </a:cubicBezTo>
                  <a:cubicBezTo>
                    <a:pt x="836" y="112"/>
                    <a:pt x="845" y="95"/>
                    <a:pt x="848" y="99"/>
                  </a:cubicBezTo>
                  <a:cubicBezTo>
                    <a:pt x="859" y="91"/>
                    <a:pt x="873" y="86"/>
                    <a:pt x="884" y="78"/>
                  </a:cubicBezTo>
                  <a:cubicBezTo>
                    <a:pt x="892" y="73"/>
                    <a:pt x="901" y="68"/>
                    <a:pt x="905" y="60"/>
                  </a:cubicBezTo>
                  <a:cubicBezTo>
                    <a:pt x="907" y="57"/>
                    <a:pt x="899" y="59"/>
                    <a:pt x="897" y="57"/>
                  </a:cubicBezTo>
                  <a:cubicBezTo>
                    <a:pt x="895" y="55"/>
                    <a:pt x="889" y="50"/>
                    <a:pt x="892" y="48"/>
                  </a:cubicBezTo>
                  <a:cubicBezTo>
                    <a:pt x="896" y="46"/>
                    <a:pt x="904" y="57"/>
                    <a:pt x="905" y="52"/>
                  </a:cubicBezTo>
                  <a:cubicBezTo>
                    <a:pt x="903" y="47"/>
                    <a:pt x="900" y="42"/>
                    <a:pt x="895" y="38"/>
                  </a:cubicBezTo>
                  <a:cubicBezTo>
                    <a:pt x="893" y="37"/>
                    <a:pt x="893" y="44"/>
                    <a:pt x="891" y="43"/>
                  </a:cubicBezTo>
                  <a:cubicBezTo>
                    <a:pt x="888" y="40"/>
                    <a:pt x="885" y="34"/>
                    <a:pt x="881" y="33"/>
                  </a:cubicBezTo>
                  <a:cubicBezTo>
                    <a:pt x="870" y="29"/>
                    <a:pt x="859" y="27"/>
                    <a:pt x="847" y="26"/>
                  </a:cubicBezTo>
                  <a:cubicBezTo>
                    <a:pt x="839" y="26"/>
                    <a:pt x="828" y="34"/>
                    <a:pt x="820" y="32"/>
                  </a:cubicBezTo>
                  <a:cubicBezTo>
                    <a:pt x="821" y="27"/>
                    <a:pt x="831" y="23"/>
                    <a:pt x="828" y="21"/>
                  </a:cubicBezTo>
                  <a:cubicBezTo>
                    <a:pt x="821" y="18"/>
                    <a:pt x="816" y="20"/>
                    <a:pt x="808" y="21"/>
                  </a:cubicBezTo>
                  <a:cubicBezTo>
                    <a:pt x="813" y="15"/>
                    <a:pt x="807" y="17"/>
                    <a:pt x="802" y="19"/>
                  </a:cubicBezTo>
                  <a:cubicBezTo>
                    <a:pt x="798" y="19"/>
                    <a:pt x="794" y="20"/>
                    <a:pt x="793" y="19"/>
                  </a:cubicBezTo>
                  <a:cubicBezTo>
                    <a:pt x="795" y="16"/>
                    <a:pt x="807" y="13"/>
                    <a:pt x="810" y="9"/>
                  </a:cubicBezTo>
                  <a:cubicBezTo>
                    <a:pt x="809" y="6"/>
                    <a:pt x="807" y="4"/>
                    <a:pt x="805" y="3"/>
                  </a:cubicBezTo>
                  <a:cubicBezTo>
                    <a:pt x="807" y="13"/>
                    <a:pt x="793" y="0"/>
                    <a:pt x="788" y="1"/>
                  </a:cubicBezTo>
                  <a:cubicBezTo>
                    <a:pt x="781" y="5"/>
                    <a:pt x="770" y="11"/>
                    <a:pt x="764" y="19"/>
                  </a:cubicBezTo>
                  <a:cubicBezTo>
                    <a:pt x="762" y="22"/>
                    <a:pt x="763" y="27"/>
                    <a:pt x="764" y="31"/>
                  </a:cubicBezTo>
                  <a:cubicBezTo>
                    <a:pt x="766" y="35"/>
                    <a:pt x="780" y="37"/>
                    <a:pt x="776" y="40"/>
                  </a:cubicBezTo>
                  <a:cubicBezTo>
                    <a:pt x="772" y="43"/>
                    <a:pt x="764" y="36"/>
                    <a:pt x="758" y="35"/>
                  </a:cubicBezTo>
                  <a:cubicBezTo>
                    <a:pt x="752" y="34"/>
                    <a:pt x="746" y="35"/>
                    <a:pt x="739" y="34"/>
                  </a:cubicBezTo>
                  <a:cubicBezTo>
                    <a:pt x="736" y="38"/>
                    <a:pt x="751" y="39"/>
                    <a:pt x="754" y="44"/>
                  </a:cubicBezTo>
                  <a:cubicBezTo>
                    <a:pt x="755" y="46"/>
                    <a:pt x="753" y="51"/>
                    <a:pt x="751" y="51"/>
                  </a:cubicBezTo>
                  <a:cubicBezTo>
                    <a:pt x="753" y="43"/>
                    <a:pt x="744" y="42"/>
                    <a:pt x="740" y="42"/>
                  </a:cubicBezTo>
                  <a:cubicBezTo>
                    <a:pt x="730" y="41"/>
                    <a:pt x="720" y="47"/>
                    <a:pt x="710" y="47"/>
                  </a:cubicBezTo>
                  <a:cubicBezTo>
                    <a:pt x="709" y="47"/>
                    <a:pt x="712" y="40"/>
                    <a:pt x="710" y="40"/>
                  </a:cubicBezTo>
                  <a:cubicBezTo>
                    <a:pt x="700" y="40"/>
                    <a:pt x="691" y="41"/>
                    <a:pt x="682" y="45"/>
                  </a:cubicBezTo>
                  <a:cubicBezTo>
                    <a:pt x="679" y="46"/>
                    <a:pt x="693" y="45"/>
                    <a:pt x="691" y="48"/>
                  </a:cubicBezTo>
                  <a:cubicBezTo>
                    <a:pt x="688" y="51"/>
                    <a:pt x="682" y="50"/>
                    <a:pt x="677" y="51"/>
                  </a:cubicBezTo>
                  <a:cubicBezTo>
                    <a:pt x="664" y="53"/>
                    <a:pt x="650" y="53"/>
                    <a:pt x="637" y="57"/>
                  </a:cubicBezTo>
                  <a:cubicBezTo>
                    <a:pt x="634" y="58"/>
                    <a:pt x="632" y="61"/>
                    <a:pt x="629" y="63"/>
                  </a:cubicBezTo>
                  <a:cubicBezTo>
                    <a:pt x="618" y="62"/>
                    <a:pt x="618" y="63"/>
                    <a:pt x="626" y="68"/>
                  </a:cubicBezTo>
                  <a:cubicBezTo>
                    <a:pt x="625" y="70"/>
                    <a:pt x="621" y="74"/>
                    <a:pt x="620" y="77"/>
                  </a:cubicBezTo>
                  <a:cubicBezTo>
                    <a:pt x="620" y="77"/>
                    <a:pt x="617" y="72"/>
                    <a:pt x="615" y="71"/>
                  </a:cubicBezTo>
                  <a:cubicBezTo>
                    <a:pt x="611" y="71"/>
                    <a:pt x="609" y="74"/>
                    <a:pt x="612" y="76"/>
                  </a:cubicBezTo>
                  <a:cubicBezTo>
                    <a:pt x="613" y="76"/>
                    <a:pt x="625" y="81"/>
                    <a:pt x="623" y="82"/>
                  </a:cubicBezTo>
                  <a:cubicBezTo>
                    <a:pt x="614" y="79"/>
                    <a:pt x="612" y="81"/>
                    <a:pt x="612" y="83"/>
                  </a:cubicBezTo>
                  <a:cubicBezTo>
                    <a:pt x="612" y="84"/>
                    <a:pt x="620" y="86"/>
                    <a:pt x="621" y="87"/>
                  </a:cubicBezTo>
                  <a:cubicBezTo>
                    <a:pt x="623" y="90"/>
                    <a:pt x="631" y="94"/>
                    <a:pt x="628" y="97"/>
                  </a:cubicBezTo>
                  <a:cubicBezTo>
                    <a:pt x="627" y="98"/>
                    <a:pt x="625" y="99"/>
                    <a:pt x="624" y="99"/>
                  </a:cubicBezTo>
                  <a:cubicBezTo>
                    <a:pt x="631" y="87"/>
                    <a:pt x="613" y="97"/>
                    <a:pt x="609" y="97"/>
                  </a:cubicBezTo>
                  <a:cubicBezTo>
                    <a:pt x="607" y="96"/>
                    <a:pt x="604" y="94"/>
                    <a:pt x="602" y="94"/>
                  </a:cubicBezTo>
                  <a:cubicBezTo>
                    <a:pt x="597" y="94"/>
                    <a:pt x="593" y="97"/>
                    <a:pt x="589" y="97"/>
                  </a:cubicBezTo>
                  <a:cubicBezTo>
                    <a:pt x="579" y="99"/>
                    <a:pt x="567" y="99"/>
                    <a:pt x="558" y="100"/>
                  </a:cubicBezTo>
                  <a:cubicBezTo>
                    <a:pt x="559" y="103"/>
                    <a:pt x="562" y="108"/>
                    <a:pt x="563" y="113"/>
                  </a:cubicBezTo>
                  <a:cubicBezTo>
                    <a:pt x="565" y="116"/>
                    <a:pt x="563" y="124"/>
                    <a:pt x="566" y="127"/>
                  </a:cubicBezTo>
                  <a:cubicBezTo>
                    <a:pt x="569" y="131"/>
                    <a:pt x="575" y="128"/>
                    <a:pt x="579" y="130"/>
                  </a:cubicBezTo>
                  <a:cubicBezTo>
                    <a:pt x="582" y="132"/>
                    <a:pt x="583" y="136"/>
                    <a:pt x="586" y="138"/>
                  </a:cubicBezTo>
                  <a:cubicBezTo>
                    <a:pt x="590" y="140"/>
                    <a:pt x="594" y="138"/>
                    <a:pt x="597" y="142"/>
                  </a:cubicBezTo>
                  <a:cubicBezTo>
                    <a:pt x="599" y="145"/>
                    <a:pt x="597" y="150"/>
                    <a:pt x="599" y="153"/>
                  </a:cubicBezTo>
                  <a:cubicBezTo>
                    <a:pt x="601" y="159"/>
                    <a:pt x="608" y="162"/>
                    <a:pt x="609" y="168"/>
                  </a:cubicBezTo>
                  <a:cubicBezTo>
                    <a:pt x="609" y="172"/>
                    <a:pt x="605" y="174"/>
                    <a:pt x="602" y="175"/>
                  </a:cubicBezTo>
                  <a:cubicBezTo>
                    <a:pt x="600" y="176"/>
                    <a:pt x="597" y="174"/>
                    <a:pt x="595" y="173"/>
                  </a:cubicBezTo>
                  <a:cubicBezTo>
                    <a:pt x="594" y="172"/>
                    <a:pt x="600" y="163"/>
                    <a:pt x="598" y="160"/>
                  </a:cubicBezTo>
                  <a:cubicBezTo>
                    <a:pt x="596" y="158"/>
                    <a:pt x="592" y="168"/>
                    <a:pt x="589" y="169"/>
                  </a:cubicBezTo>
                  <a:cubicBezTo>
                    <a:pt x="590" y="161"/>
                    <a:pt x="586" y="156"/>
                    <a:pt x="587" y="151"/>
                  </a:cubicBezTo>
                  <a:cubicBezTo>
                    <a:pt x="588" y="148"/>
                    <a:pt x="593" y="149"/>
                    <a:pt x="593" y="147"/>
                  </a:cubicBezTo>
                  <a:cubicBezTo>
                    <a:pt x="593" y="146"/>
                    <a:pt x="594" y="142"/>
                    <a:pt x="590" y="142"/>
                  </a:cubicBezTo>
                  <a:cubicBezTo>
                    <a:pt x="586" y="143"/>
                    <a:pt x="581" y="144"/>
                    <a:pt x="577" y="142"/>
                  </a:cubicBezTo>
                  <a:cubicBezTo>
                    <a:pt x="572" y="140"/>
                    <a:pt x="567" y="136"/>
                    <a:pt x="565" y="131"/>
                  </a:cubicBezTo>
                  <a:cubicBezTo>
                    <a:pt x="559" y="131"/>
                    <a:pt x="550" y="126"/>
                    <a:pt x="542" y="125"/>
                  </a:cubicBezTo>
                  <a:cubicBezTo>
                    <a:pt x="538" y="125"/>
                    <a:pt x="532" y="128"/>
                    <a:pt x="532" y="132"/>
                  </a:cubicBezTo>
                  <a:cubicBezTo>
                    <a:pt x="537" y="132"/>
                    <a:pt x="540" y="133"/>
                    <a:pt x="541" y="137"/>
                  </a:cubicBezTo>
                  <a:cubicBezTo>
                    <a:pt x="542" y="139"/>
                    <a:pt x="538" y="143"/>
                    <a:pt x="535" y="142"/>
                  </a:cubicBezTo>
                  <a:cubicBezTo>
                    <a:pt x="531" y="140"/>
                    <a:pt x="529" y="133"/>
                    <a:pt x="524" y="131"/>
                  </a:cubicBezTo>
                  <a:cubicBezTo>
                    <a:pt x="523" y="132"/>
                    <a:pt x="518" y="136"/>
                    <a:pt x="516" y="137"/>
                  </a:cubicBezTo>
                  <a:cubicBezTo>
                    <a:pt x="515" y="141"/>
                    <a:pt x="519" y="143"/>
                    <a:pt x="522" y="145"/>
                  </a:cubicBezTo>
                  <a:cubicBezTo>
                    <a:pt x="527" y="148"/>
                    <a:pt x="533" y="151"/>
                    <a:pt x="539" y="150"/>
                  </a:cubicBezTo>
                  <a:cubicBezTo>
                    <a:pt x="543" y="152"/>
                    <a:pt x="546" y="156"/>
                    <a:pt x="549" y="158"/>
                  </a:cubicBezTo>
                  <a:cubicBezTo>
                    <a:pt x="550" y="159"/>
                    <a:pt x="547" y="159"/>
                    <a:pt x="546" y="159"/>
                  </a:cubicBezTo>
                  <a:cubicBezTo>
                    <a:pt x="541" y="158"/>
                    <a:pt x="538" y="153"/>
                    <a:pt x="531" y="154"/>
                  </a:cubicBezTo>
                  <a:cubicBezTo>
                    <a:pt x="524" y="152"/>
                    <a:pt x="515" y="154"/>
                    <a:pt x="511" y="148"/>
                  </a:cubicBezTo>
                  <a:cubicBezTo>
                    <a:pt x="509" y="146"/>
                    <a:pt x="511" y="141"/>
                    <a:pt x="508" y="140"/>
                  </a:cubicBezTo>
                  <a:cubicBezTo>
                    <a:pt x="507" y="134"/>
                    <a:pt x="508" y="129"/>
                    <a:pt x="507" y="124"/>
                  </a:cubicBezTo>
                  <a:cubicBezTo>
                    <a:pt x="506" y="120"/>
                    <a:pt x="503" y="116"/>
                    <a:pt x="500" y="114"/>
                  </a:cubicBezTo>
                  <a:cubicBezTo>
                    <a:pt x="499" y="113"/>
                    <a:pt x="500" y="117"/>
                    <a:pt x="501" y="119"/>
                  </a:cubicBezTo>
                  <a:cubicBezTo>
                    <a:pt x="502" y="125"/>
                    <a:pt x="503" y="131"/>
                    <a:pt x="498" y="136"/>
                  </a:cubicBezTo>
                  <a:cubicBezTo>
                    <a:pt x="497" y="138"/>
                    <a:pt x="494" y="139"/>
                    <a:pt x="491" y="140"/>
                  </a:cubicBezTo>
                  <a:cubicBezTo>
                    <a:pt x="491" y="142"/>
                    <a:pt x="488" y="146"/>
                    <a:pt x="484" y="149"/>
                  </a:cubicBezTo>
                  <a:cubicBezTo>
                    <a:pt x="490" y="154"/>
                    <a:pt x="498" y="157"/>
                    <a:pt x="501" y="164"/>
                  </a:cubicBezTo>
                  <a:cubicBezTo>
                    <a:pt x="503" y="167"/>
                    <a:pt x="499" y="173"/>
                    <a:pt x="499" y="177"/>
                  </a:cubicBezTo>
                  <a:cubicBezTo>
                    <a:pt x="500" y="184"/>
                    <a:pt x="499" y="191"/>
                    <a:pt x="503" y="196"/>
                  </a:cubicBezTo>
                  <a:cubicBezTo>
                    <a:pt x="505" y="198"/>
                    <a:pt x="510" y="197"/>
                    <a:pt x="514" y="198"/>
                  </a:cubicBezTo>
                  <a:cubicBezTo>
                    <a:pt x="519" y="195"/>
                    <a:pt x="522" y="191"/>
                    <a:pt x="526" y="192"/>
                  </a:cubicBezTo>
                  <a:cubicBezTo>
                    <a:pt x="534" y="194"/>
                    <a:pt x="538" y="199"/>
                    <a:pt x="546" y="203"/>
                  </a:cubicBezTo>
                  <a:cubicBezTo>
                    <a:pt x="550" y="207"/>
                    <a:pt x="554" y="211"/>
                    <a:pt x="555" y="216"/>
                  </a:cubicBezTo>
                  <a:cubicBezTo>
                    <a:pt x="556" y="218"/>
                    <a:pt x="549" y="217"/>
                    <a:pt x="549" y="219"/>
                  </a:cubicBezTo>
                  <a:cubicBezTo>
                    <a:pt x="549" y="222"/>
                    <a:pt x="551" y="226"/>
                    <a:pt x="553" y="227"/>
                  </a:cubicBezTo>
                  <a:cubicBezTo>
                    <a:pt x="558" y="228"/>
                    <a:pt x="563" y="226"/>
                    <a:pt x="567" y="229"/>
                  </a:cubicBezTo>
                  <a:cubicBezTo>
                    <a:pt x="570" y="230"/>
                    <a:pt x="573" y="233"/>
                    <a:pt x="572" y="236"/>
                  </a:cubicBezTo>
                  <a:cubicBezTo>
                    <a:pt x="571" y="238"/>
                    <a:pt x="569" y="232"/>
                    <a:pt x="567" y="231"/>
                  </a:cubicBezTo>
                  <a:cubicBezTo>
                    <a:pt x="562" y="230"/>
                    <a:pt x="555" y="234"/>
                    <a:pt x="550" y="231"/>
                  </a:cubicBezTo>
                  <a:cubicBezTo>
                    <a:pt x="545" y="228"/>
                    <a:pt x="546" y="220"/>
                    <a:pt x="543" y="214"/>
                  </a:cubicBezTo>
                  <a:cubicBezTo>
                    <a:pt x="541" y="210"/>
                    <a:pt x="539" y="205"/>
                    <a:pt x="535" y="203"/>
                  </a:cubicBezTo>
                  <a:cubicBezTo>
                    <a:pt x="530" y="201"/>
                    <a:pt x="525" y="202"/>
                    <a:pt x="520" y="203"/>
                  </a:cubicBezTo>
                  <a:cubicBezTo>
                    <a:pt x="517" y="204"/>
                    <a:pt x="513" y="206"/>
                    <a:pt x="513" y="209"/>
                  </a:cubicBezTo>
                  <a:cubicBezTo>
                    <a:pt x="513" y="217"/>
                    <a:pt x="520" y="217"/>
                    <a:pt x="520" y="222"/>
                  </a:cubicBezTo>
                  <a:cubicBezTo>
                    <a:pt x="521" y="226"/>
                    <a:pt x="516" y="229"/>
                    <a:pt x="514" y="232"/>
                  </a:cubicBezTo>
                  <a:cubicBezTo>
                    <a:pt x="513" y="235"/>
                    <a:pt x="513" y="240"/>
                    <a:pt x="511" y="242"/>
                  </a:cubicBezTo>
                  <a:cubicBezTo>
                    <a:pt x="508" y="246"/>
                    <a:pt x="502" y="247"/>
                    <a:pt x="499" y="251"/>
                  </a:cubicBezTo>
                  <a:cubicBezTo>
                    <a:pt x="497" y="253"/>
                    <a:pt x="501" y="255"/>
                    <a:pt x="498" y="257"/>
                  </a:cubicBezTo>
                  <a:cubicBezTo>
                    <a:pt x="493" y="259"/>
                    <a:pt x="487" y="258"/>
                    <a:pt x="482" y="258"/>
                  </a:cubicBezTo>
                  <a:cubicBezTo>
                    <a:pt x="477" y="257"/>
                    <a:pt x="468" y="257"/>
                    <a:pt x="468" y="251"/>
                  </a:cubicBezTo>
                  <a:cubicBezTo>
                    <a:pt x="472" y="250"/>
                    <a:pt x="476" y="254"/>
                    <a:pt x="481" y="252"/>
                  </a:cubicBezTo>
                  <a:cubicBezTo>
                    <a:pt x="484" y="251"/>
                    <a:pt x="487" y="247"/>
                    <a:pt x="489" y="245"/>
                  </a:cubicBezTo>
                  <a:cubicBezTo>
                    <a:pt x="493" y="239"/>
                    <a:pt x="495" y="232"/>
                    <a:pt x="499" y="227"/>
                  </a:cubicBezTo>
                  <a:cubicBezTo>
                    <a:pt x="501" y="222"/>
                    <a:pt x="498" y="214"/>
                    <a:pt x="501" y="211"/>
                  </a:cubicBezTo>
                  <a:cubicBezTo>
                    <a:pt x="500" y="206"/>
                    <a:pt x="492" y="206"/>
                    <a:pt x="491" y="201"/>
                  </a:cubicBezTo>
                  <a:cubicBezTo>
                    <a:pt x="489" y="187"/>
                    <a:pt x="487" y="171"/>
                    <a:pt x="483" y="157"/>
                  </a:cubicBezTo>
                  <a:cubicBezTo>
                    <a:pt x="481" y="154"/>
                    <a:pt x="472" y="150"/>
                    <a:pt x="471" y="144"/>
                  </a:cubicBezTo>
                  <a:cubicBezTo>
                    <a:pt x="473" y="139"/>
                    <a:pt x="476" y="134"/>
                    <a:pt x="476" y="128"/>
                  </a:cubicBezTo>
                  <a:cubicBezTo>
                    <a:pt x="476" y="123"/>
                    <a:pt x="477" y="116"/>
                    <a:pt x="472" y="114"/>
                  </a:cubicBezTo>
                  <a:cubicBezTo>
                    <a:pt x="463" y="115"/>
                    <a:pt x="447" y="115"/>
                    <a:pt x="440" y="113"/>
                  </a:cubicBezTo>
                  <a:cubicBezTo>
                    <a:pt x="433" y="118"/>
                    <a:pt x="437" y="131"/>
                    <a:pt x="433" y="139"/>
                  </a:cubicBezTo>
                  <a:cubicBezTo>
                    <a:pt x="432" y="149"/>
                    <a:pt x="417" y="147"/>
                    <a:pt x="416" y="155"/>
                  </a:cubicBezTo>
                  <a:cubicBezTo>
                    <a:pt x="416" y="157"/>
                    <a:pt x="416" y="160"/>
                    <a:pt x="416" y="162"/>
                  </a:cubicBezTo>
                  <a:cubicBezTo>
                    <a:pt x="421" y="159"/>
                    <a:pt x="423" y="168"/>
                    <a:pt x="424" y="176"/>
                  </a:cubicBezTo>
                  <a:cubicBezTo>
                    <a:pt x="424" y="181"/>
                    <a:pt x="420" y="184"/>
                    <a:pt x="424" y="187"/>
                  </a:cubicBezTo>
                  <a:cubicBezTo>
                    <a:pt x="428" y="188"/>
                    <a:pt x="434" y="190"/>
                    <a:pt x="439" y="191"/>
                  </a:cubicBezTo>
                  <a:cubicBezTo>
                    <a:pt x="438" y="198"/>
                    <a:pt x="445" y="205"/>
                    <a:pt x="450" y="205"/>
                  </a:cubicBezTo>
                  <a:cubicBezTo>
                    <a:pt x="451" y="209"/>
                    <a:pt x="446" y="214"/>
                    <a:pt x="444" y="218"/>
                  </a:cubicBezTo>
                  <a:cubicBezTo>
                    <a:pt x="427" y="205"/>
                    <a:pt x="413" y="191"/>
                    <a:pt x="393" y="186"/>
                  </a:cubicBezTo>
                  <a:cubicBezTo>
                    <a:pt x="382" y="183"/>
                    <a:pt x="371" y="181"/>
                    <a:pt x="360" y="181"/>
                  </a:cubicBezTo>
                  <a:cubicBezTo>
                    <a:pt x="356" y="181"/>
                    <a:pt x="349" y="183"/>
                    <a:pt x="350" y="187"/>
                  </a:cubicBezTo>
                  <a:cubicBezTo>
                    <a:pt x="350" y="194"/>
                    <a:pt x="363" y="196"/>
                    <a:pt x="361" y="204"/>
                  </a:cubicBezTo>
                  <a:cubicBezTo>
                    <a:pt x="357" y="209"/>
                    <a:pt x="349" y="215"/>
                    <a:pt x="341" y="213"/>
                  </a:cubicBezTo>
                  <a:cubicBezTo>
                    <a:pt x="337" y="211"/>
                    <a:pt x="343" y="201"/>
                    <a:pt x="339" y="200"/>
                  </a:cubicBezTo>
                  <a:cubicBezTo>
                    <a:pt x="327" y="199"/>
                    <a:pt x="319" y="214"/>
                    <a:pt x="315" y="207"/>
                  </a:cubicBezTo>
                  <a:cubicBezTo>
                    <a:pt x="307" y="204"/>
                    <a:pt x="300" y="206"/>
                    <a:pt x="295" y="209"/>
                  </a:cubicBezTo>
                  <a:cubicBezTo>
                    <a:pt x="296" y="216"/>
                    <a:pt x="295" y="217"/>
                    <a:pt x="291" y="214"/>
                  </a:cubicBezTo>
                  <a:cubicBezTo>
                    <a:pt x="287" y="216"/>
                    <a:pt x="277" y="217"/>
                    <a:pt x="275" y="214"/>
                  </a:cubicBezTo>
                  <a:cubicBezTo>
                    <a:pt x="281" y="212"/>
                    <a:pt x="282" y="207"/>
                    <a:pt x="281" y="203"/>
                  </a:cubicBezTo>
                  <a:cubicBezTo>
                    <a:pt x="280" y="200"/>
                    <a:pt x="276" y="201"/>
                    <a:pt x="273" y="203"/>
                  </a:cubicBezTo>
                  <a:cubicBezTo>
                    <a:pt x="271" y="205"/>
                    <a:pt x="264" y="206"/>
                    <a:pt x="271" y="211"/>
                  </a:cubicBezTo>
                  <a:cubicBezTo>
                    <a:pt x="270" y="212"/>
                    <a:pt x="268" y="216"/>
                    <a:pt x="267" y="216"/>
                  </a:cubicBezTo>
                  <a:cubicBezTo>
                    <a:pt x="265" y="215"/>
                    <a:pt x="267" y="210"/>
                    <a:pt x="264" y="210"/>
                  </a:cubicBezTo>
                  <a:cubicBezTo>
                    <a:pt x="256" y="212"/>
                    <a:pt x="250" y="216"/>
                    <a:pt x="242" y="218"/>
                  </a:cubicBezTo>
                  <a:cubicBezTo>
                    <a:pt x="240" y="219"/>
                    <a:pt x="237" y="223"/>
                    <a:pt x="234" y="225"/>
                  </a:cubicBezTo>
                  <a:cubicBezTo>
                    <a:pt x="227" y="224"/>
                    <a:pt x="227" y="228"/>
                    <a:pt x="228" y="231"/>
                  </a:cubicBezTo>
                  <a:cubicBezTo>
                    <a:pt x="225" y="233"/>
                    <a:pt x="220" y="232"/>
                    <a:pt x="219" y="234"/>
                  </a:cubicBezTo>
                  <a:cubicBezTo>
                    <a:pt x="217" y="236"/>
                    <a:pt x="220" y="242"/>
                    <a:pt x="218" y="243"/>
                  </a:cubicBezTo>
                  <a:cubicBezTo>
                    <a:pt x="212" y="246"/>
                    <a:pt x="205" y="249"/>
                    <a:pt x="198" y="246"/>
                  </a:cubicBezTo>
                  <a:cubicBezTo>
                    <a:pt x="192" y="244"/>
                    <a:pt x="187" y="236"/>
                    <a:pt x="187" y="230"/>
                  </a:cubicBezTo>
                  <a:cubicBezTo>
                    <a:pt x="188" y="225"/>
                    <a:pt x="196" y="224"/>
                    <a:pt x="201" y="224"/>
                  </a:cubicBezTo>
                  <a:cubicBezTo>
                    <a:pt x="202" y="223"/>
                    <a:pt x="201" y="220"/>
                    <a:pt x="199" y="218"/>
                  </a:cubicBezTo>
                  <a:cubicBezTo>
                    <a:pt x="197" y="214"/>
                    <a:pt x="194" y="208"/>
                    <a:pt x="189" y="208"/>
                  </a:cubicBezTo>
                  <a:cubicBezTo>
                    <a:pt x="181" y="205"/>
                    <a:pt x="172" y="205"/>
                    <a:pt x="164" y="203"/>
                  </a:cubicBezTo>
                  <a:cubicBezTo>
                    <a:pt x="163" y="203"/>
                    <a:pt x="164" y="207"/>
                    <a:pt x="165" y="208"/>
                  </a:cubicBezTo>
                  <a:cubicBezTo>
                    <a:pt x="168" y="212"/>
                    <a:pt x="175" y="214"/>
                    <a:pt x="176" y="220"/>
                  </a:cubicBezTo>
                  <a:cubicBezTo>
                    <a:pt x="177" y="225"/>
                    <a:pt x="172" y="235"/>
                    <a:pt x="173" y="241"/>
                  </a:cubicBezTo>
                  <a:cubicBezTo>
                    <a:pt x="178" y="240"/>
                    <a:pt x="178" y="243"/>
                    <a:pt x="180" y="248"/>
                  </a:cubicBezTo>
                  <a:cubicBezTo>
                    <a:pt x="181" y="252"/>
                    <a:pt x="178" y="257"/>
                    <a:pt x="180" y="262"/>
                  </a:cubicBezTo>
                  <a:cubicBezTo>
                    <a:pt x="175" y="259"/>
                    <a:pt x="170" y="256"/>
                    <a:pt x="164" y="254"/>
                  </a:cubicBezTo>
                  <a:cubicBezTo>
                    <a:pt x="162" y="253"/>
                    <a:pt x="158" y="252"/>
                    <a:pt x="156" y="253"/>
                  </a:cubicBezTo>
                  <a:cubicBezTo>
                    <a:pt x="150" y="259"/>
                    <a:pt x="142" y="264"/>
                    <a:pt x="135" y="270"/>
                  </a:cubicBezTo>
                  <a:cubicBezTo>
                    <a:pt x="133" y="271"/>
                    <a:pt x="133" y="275"/>
                    <a:pt x="134" y="277"/>
                  </a:cubicBezTo>
                  <a:cubicBezTo>
                    <a:pt x="139" y="281"/>
                    <a:pt x="143" y="288"/>
                    <a:pt x="146" y="294"/>
                  </a:cubicBezTo>
                  <a:cubicBezTo>
                    <a:pt x="144" y="295"/>
                    <a:pt x="141" y="293"/>
                    <a:pt x="139" y="293"/>
                  </a:cubicBezTo>
                  <a:cubicBezTo>
                    <a:pt x="134" y="291"/>
                    <a:pt x="131" y="289"/>
                    <a:pt x="125" y="288"/>
                  </a:cubicBezTo>
                  <a:cubicBezTo>
                    <a:pt x="121" y="287"/>
                    <a:pt x="117" y="291"/>
                    <a:pt x="113" y="289"/>
                  </a:cubicBezTo>
                  <a:cubicBezTo>
                    <a:pt x="112" y="289"/>
                    <a:pt x="120" y="286"/>
                    <a:pt x="110" y="285"/>
                  </a:cubicBezTo>
                  <a:cubicBezTo>
                    <a:pt x="110" y="283"/>
                    <a:pt x="109" y="281"/>
                    <a:pt x="107" y="280"/>
                  </a:cubicBezTo>
                  <a:cubicBezTo>
                    <a:pt x="105" y="279"/>
                    <a:pt x="101" y="279"/>
                    <a:pt x="100" y="281"/>
                  </a:cubicBezTo>
                  <a:cubicBezTo>
                    <a:pt x="96" y="286"/>
                    <a:pt x="99" y="292"/>
                    <a:pt x="104" y="294"/>
                  </a:cubicBezTo>
                  <a:cubicBezTo>
                    <a:pt x="106" y="296"/>
                    <a:pt x="110" y="293"/>
                    <a:pt x="113" y="295"/>
                  </a:cubicBezTo>
                  <a:cubicBezTo>
                    <a:pt x="115" y="297"/>
                    <a:pt x="116" y="302"/>
                    <a:pt x="113" y="304"/>
                  </a:cubicBezTo>
                  <a:cubicBezTo>
                    <a:pt x="110" y="306"/>
                    <a:pt x="105" y="306"/>
                    <a:pt x="101" y="304"/>
                  </a:cubicBezTo>
                  <a:cubicBezTo>
                    <a:pt x="97" y="303"/>
                    <a:pt x="93" y="300"/>
                    <a:pt x="89" y="298"/>
                  </a:cubicBezTo>
                  <a:cubicBezTo>
                    <a:pt x="85" y="295"/>
                    <a:pt x="82" y="293"/>
                    <a:pt x="79" y="290"/>
                  </a:cubicBezTo>
                  <a:cubicBezTo>
                    <a:pt x="77" y="286"/>
                    <a:pt x="76" y="281"/>
                    <a:pt x="75" y="276"/>
                  </a:cubicBezTo>
                  <a:cubicBezTo>
                    <a:pt x="75" y="273"/>
                    <a:pt x="78" y="269"/>
                    <a:pt x="76" y="266"/>
                  </a:cubicBezTo>
                  <a:cubicBezTo>
                    <a:pt x="73" y="261"/>
                    <a:pt x="67" y="256"/>
                    <a:pt x="61" y="256"/>
                  </a:cubicBezTo>
                  <a:cubicBezTo>
                    <a:pt x="62" y="249"/>
                    <a:pt x="51" y="248"/>
                    <a:pt x="47" y="243"/>
                  </a:cubicBezTo>
                  <a:cubicBezTo>
                    <a:pt x="46" y="242"/>
                    <a:pt x="50" y="240"/>
                    <a:pt x="51" y="241"/>
                  </a:cubicBezTo>
                  <a:cubicBezTo>
                    <a:pt x="61" y="244"/>
                    <a:pt x="69" y="250"/>
                    <a:pt x="79" y="253"/>
                  </a:cubicBezTo>
                  <a:cubicBezTo>
                    <a:pt x="84" y="255"/>
                    <a:pt x="92" y="255"/>
                    <a:pt x="98" y="257"/>
                  </a:cubicBezTo>
                  <a:cubicBezTo>
                    <a:pt x="104" y="258"/>
                    <a:pt x="107" y="260"/>
                    <a:pt x="113" y="261"/>
                  </a:cubicBezTo>
                  <a:cubicBezTo>
                    <a:pt x="123" y="261"/>
                    <a:pt x="134" y="256"/>
                    <a:pt x="142" y="250"/>
                  </a:cubicBezTo>
                  <a:cubicBezTo>
                    <a:pt x="146" y="247"/>
                    <a:pt x="148" y="240"/>
                    <a:pt x="146" y="235"/>
                  </a:cubicBezTo>
                  <a:cubicBezTo>
                    <a:pt x="143" y="228"/>
                    <a:pt x="135" y="225"/>
                    <a:pt x="129" y="221"/>
                  </a:cubicBezTo>
                  <a:cubicBezTo>
                    <a:pt x="119" y="218"/>
                    <a:pt x="112" y="211"/>
                    <a:pt x="104" y="207"/>
                  </a:cubicBezTo>
                  <a:cubicBezTo>
                    <a:pt x="94" y="202"/>
                    <a:pt x="85" y="198"/>
                    <a:pt x="74" y="196"/>
                  </a:cubicBezTo>
                  <a:cubicBezTo>
                    <a:pt x="69" y="194"/>
                    <a:pt x="58" y="190"/>
                    <a:pt x="56" y="194"/>
                  </a:cubicBezTo>
                  <a:cubicBezTo>
                    <a:pt x="50" y="193"/>
                    <a:pt x="45" y="191"/>
                    <a:pt x="40" y="188"/>
                  </a:cubicBezTo>
                  <a:cubicBezTo>
                    <a:pt x="39" y="188"/>
                    <a:pt x="39" y="185"/>
                    <a:pt x="40" y="185"/>
                  </a:cubicBezTo>
                  <a:cubicBezTo>
                    <a:pt x="43" y="184"/>
                    <a:pt x="48" y="188"/>
                    <a:pt x="50" y="185"/>
                  </a:cubicBezTo>
                  <a:cubicBezTo>
                    <a:pt x="48" y="182"/>
                    <a:pt x="45" y="181"/>
                    <a:pt x="42" y="181"/>
                  </a:cubicBezTo>
                  <a:cubicBezTo>
                    <a:pt x="37" y="181"/>
                    <a:pt x="32" y="183"/>
                    <a:pt x="27" y="185"/>
                  </a:cubicBezTo>
                  <a:cubicBezTo>
                    <a:pt x="26" y="186"/>
                    <a:pt x="26" y="188"/>
                    <a:pt x="24" y="188"/>
                  </a:cubicBezTo>
                  <a:cubicBezTo>
                    <a:pt x="22" y="188"/>
                    <a:pt x="20" y="185"/>
                    <a:pt x="18" y="185"/>
                  </a:cubicBezTo>
                  <a:cubicBezTo>
                    <a:pt x="16" y="185"/>
                    <a:pt x="17" y="190"/>
                    <a:pt x="16" y="190"/>
                  </a:cubicBezTo>
                  <a:cubicBezTo>
                    <a:pt x="13" y="191"/>
                    <a:pt x="11" y="192"/>
                    <a:pt x="9" y="193"/>
                  </a:cubicBezTo>
                  <a:cubicBezTo>
                    <a:pt x="8" y="195"/>
                    <a:pt x="9" y="198"/>
                    <a:pt x="8" y="199"/>
                  </a:cubicBezTo>
                  <a:cubicBezTo>
                    <a:pt x="7" y="200"/>
                    <a:pt x="5" y="198"/>
                    <a:pt x="4" y="198"/>
                  </a:cubicBezTo>
                  <a:cubicBezTo>
                    <a:pt x="3" y="199"/>
                    <a:pt x="0" y="200"/>
                    <a:pt x="0" y="202"/>
                  </a:cubicBezTo>
                  <a:cubicBezTo>
                    <a:pt x="0" y="203"/>
                    <a:pt x="3" y="202"/>
                    <a:pt x="3" y="203"/>
                  </a:cubicBezTo>
                  <a:cubicBezTo>
                    <a:pt x="3" y="206"/>
                    <a:pt x="1" y="207"/>
                    <a:pt x="1" y="210"/>
                  </a:cubicBezTo>
                  <a:cubicBezTo>
                    <a:pt x="1" y="212"/>
                    <a:pt x="1" y="215"/>
                    <a:pt x="3" y="217"/>
                  </a:cubicBezTo>
                  <a:cubicBezTo>
                    <a:pt x="5" y="219"/>
                    <a:pt x="10" y="217"/>
                    <a:pt x="11" y="219"/>
                  </a:cubicBezTo>
                  <a:cubicBezTo>
                    <a:pt x="12" y="221"/>
                    <a:pt x="15" y="224"/>
                    <a:pt x="19" y="228"/>
                  </a:cubicBezTo>
                  <a:lnTo>
                    <a:pt x="9" y="240"/>
                  </a:lnTo>
                  <a:lnTo>
                    <a:pt x="24" y="263"/>
                  </a:lnTo>
                  <a:lnTo>
                    <a:pt x="21" y="267"/>
                  </a:lnTo>
                  <a:cubicBezTo>
                    <a:pt x="20" y="269"/>
                    <a:pt x="18" y="271"/>
                    <a:pt x="18" y="274"/>
                  </a:cubicBezTo>
                  <a:cubicBezTo>
                    <a:pt x="18" y="276"/>
                    <a:pt x="22" y="274"/>
                    <a:pt x="22" y="276"/>
                  </a:cubicBezTo>
                  <a:cubicBezTo>
                    <a:pt x="23" y="277"/>
                    <a:pt x="20" y="278"/>
                    <a:pt x="20" y="280"/>
                  </a:cubicBezTo>
                  <a:cubicBezTo>
                    <a:pt x="19" y="282"/>
                    <a:pt x="19" y="285"/>
                    <a:pt x="20" y="287"/>
                  </a:cubicBezTo>
                  <a:cubicBezTo>
                    <a:pt x="21" y="288"/>
                    <a:pt x="23" y="286"/>
                    <a:pt x="24" y="287"/>
                  </a:cubicBezTo>
                  <a:cubicBezTo>
                    <a:pt x="25" y="289"/>
                    <a:pt x="23" y="291"/>
                    <a:pt x="24" y="293"/>
                  </a:cubicBezTo>
                  <a:cubicBezTo>
                    <a:pt x="25" y="295"/>
                    <a:pt x="27" y="295"/>
                    <a:pt x="28" y="296"/>
                  </a:cubicBezTo>
                  <a:cubicBezTo>
                    <a:pt x="29" y="297"/>
                    <a:pt x="30" y="299"/>
                    <a:pt x="30" y="301"/>
                  </a:cubicBezTo>
                  <a:cubicBezTo>
                    <a:pt x="29" y="303"/>
                    <a:pt x="25" y="305"/>
                    <a:pt x="26" y="307"/>
                  </a:cubicBezTo>
                  <a:cubicBezTo>
                    <a:pt x="28" y="310"/>
                    <a:pt x="32" y="312"/>
                    <a:pt x="35" y="315"/>
                  </a:cubicBezTo>
                  <a:cubicBezTo>
                    <a:pt x="37" y="318"/>
                    <a:pt x="42" y="320"/>
                    <a:pt x="42" y="324"/>
                  </a:cubicBezTo>
                  <a:cubicBezTo>
                    <a:pt x="42" y="328"/>
                    <a:pt x="37" y="330"/>
                    <a:pt x="35" y="333"/>
                  </a:cubicBezTo>
                  <a:cubicBezTo>
                    <a:pt x="32" y="337"/>
                    <a:pt x="30" y="342"/>
                    <a:pt x="27" y="347"/>
                  </a:cubicBezTo>
                  <a:cubicBezTo>
                    <a:pt x="25" y="351"/>
                    <a:pt x="23" y="355"/>
                    <a:pt x="20" y="358"/>
                  </a:cubicBezTo>
                  <a:cubicBezTo>
                    <a:pt x="17" y="361"/>
                    <a:pt x="12" y="362"/>
                    <a:pt x="9" y="365"/>
                  </a:cubicBezTo>
                  <a:cubicBezTo>
                    <a:pt x="7" y="367"/>
                    <a:pt x="7" y="370"/>
                    <a:pt x="5" y="373"/>
                  </a:cubicBezTo>
                  <a:cubicBezTo>
                    <a:pt x="8" y="372"/>
                    <a:pt x="11" y="368"/>
                    <a:pt x="13" y="369"/>
                  </a:cubicBezTo>
                  <a:cubicBezTo>
                    <a:pt x="15" y="370"/>
                    <a:pt x="14" y="374"/>
                    <a:pt x="15" y="375"/>
                  </a:cubicBezTo>
                  <a:cubicBezTo>
                    <a:pt x="16" y="377"/>
                    <a:pt x="18" y="379"/>
                    <a:pt x="20" y="379"/>
                  </a:cubicBezTo>
                  <a:cubicBezTo>
                    <a:pt x="22" y="380"/>
                    <a:pt x="25" y="378"/>
                    <a:pt x="27" y="378"/>
                  </a:cubicBezTo>
                  <a:cubicBezTo>
                    <a:pt x="29" y="379"/>
                    <a:pt x="30" y="381"/>
                    <a:pt x="31" y="382"/>
                  </a:cubicBezTo>
                  <a:cubicBezTo>
                    <a:pt x="32" y="384"/>
                    <a:pt x="37" y="384"/>
                    <a:pt x="35" y="385"/>
                  </a:cubicBezTo>
                  <a:cubicBezTo>
                    <a:pt x="33" y="387"/>
                    <a:pt x="30" y="386"/>
                    <a:pt x="27" y="386"/>
                  </a:cubicBezTo>
                  <a:cubicBezTo>
                    <a:pt x="25" y="386"/>
                    <a:pt x="23" y="385"/>
                    <a:pt x="21" y="386"/>
                  </a:cubicBezTo>
                  <a:cubicBezTo>
                    <a:pt x="20" y="386"/>
                    <a:pt x="20" y="388"/>
                    <a:pt x="18" y="388"/>
                  </a:cubicBezTo>
                  <a:cubicBezTo>
                    <a:pt x="17" y="388"/>
                    <a:pt x="16" y="386"/>
                    <a:pt x="14" y="386"/>
                  </a:cubicBezTo>
                  <a:cubicBezTo>
                    <a:pt x="13" y="386"/>
                    <a:pt x="11" y="387"/>
                    <a:pt x="10" y="387"/>
                  </a:cubicBezTo>
                  <a:cubicBezTo>
                    <a:pt x="9" y="387"/>
                    <a:pt x="7" y="387"/>
                    <a:pt x="7" y="388"/>
                  </a:cubicBezTo>
                  <a:cubicBezTo>
                    <a:pt x="7" y="390"/>
                    <a:pt x="8" y="391"/>
                    <a:pt x="8" y="393"/>
                  </a:cubicBezTo>
                  <a:cubicBezTo>
                    <a:pt x="8" y="394"/>
                    <a:pt x="7" y="396"/>
                    <a:pt x="7" y="398"/>
                  </a:cubicBezTo>
                  <a:cubicBezTo>
                    <a:pt x="6" y="399"/>
                    <a:pt x="6" y="400"/>
                    <a:pt x="6" y="401"/>
                  </a:cubicBezTo>
                  <a:cubicBezTo>
                    <a:pt x="6" y="404"/>
                    <a:pt x="7" y="408"/>
                    <a:pt x="7" y="410"/>
                  </a:cubicBezTo>
                  <a:cubicBezTo>
                    <a:pt x="7" y="413"/>
                    <a:pt x="4" y="415"/>
                    <a:pt x="5" y="417"/>
                  </a:cubicBezTo>
                  <a:cubicBezTo>
                    <a:pt x="6" y="419"/>
                    <a:pt x="11" y="419"/>
                    <a:pt x="13" y="421"/>
                  </a:cubicBezTo>
                  <a:cubicBezTo>
                    <a:pt x="13" y="423"/>
                    <a:pt x="12" y="425"/>
                    <a:pt x="10" y="425"/>
                  </a:cubicBezTo>
                  <a:cubicBezTo>
                    <a:pt x="8" y="425"/>
                    <a:pt x="6" y="422"/>
                    <a:pt x="3" y="421"/>
                  </a:cubicBezTo>
                  <a:cubicBezTo>
                    <a:pt x="3" y="421"/>
                    <a:pt x="3" y="422"/>
                    <a:pt x="2" y="423"/>
                  </a:cubicBezTo>
                  <a:cubicBezTo>
                    <a:pt x="2" y="424"/>
                    <a:pt x="1" y="424"/>
                    <a:pt x="1" y="425"/>
                  </a:cubicBezTo>
                  <a:cubicBezTo>
                    <a:pt x="2" y="426"/>
                    <a:pt x="3" y="428"/>
                    <a:pt x="5" y="429"/>
                  </a:cubicBezTo>
                  <a:cubicBezTo>
                    <a:pt x="6" y="431"/>
                    <a:pt x="8" y="431"/>
                    <a:pt x="8" y="433"/>
                  </a:cubicBezTo>
                  <a:cubicBezTo>
                    <a:pt x="9" y="435"/>
                    <a:pt x="8" y="438"/>
                    <a:pt x="8" y="440"/>
                  </a:cubicBezTo>
                  <a:cubicBezTo>
                    <a:pt x="10" y="444"/>
                    <a:pt x="13" y="446"/>
                    <a:pt x="14" y="450"/>
                  </a:cubicBezTo>
                  <a:cubicBezTo>
                    <a:pt x="14" y="451"/>
                    <a:pt x="13" y="453"/>
                    <a:pt x="13" y="454"/>
                  </a:cubicBezTo>
                  <a:cubicBezTo>
                    <a:pt x="15" y="454"/>
                    <a:pt x="17" y="453"/>
                    <a:pt x="19" y="454"/>
                  </a:cubicBezTo>
                  <a:cubicBezTo>
                    <a:pt x="20" y="454"/>
                    <a:pt x="20" y="457"/>
                    <a:pt x="21" y="457"/>
                  </a:cubicBezTo>
                  <a:cubicBezTo>
                    <a:pt x="23" y="458"/>
                    <a:pt x="25" y="456"/>
                    <a:pt x="27" y="457"/>
                  </a:cubicBezTo>
                  <a:cubicBezTo>
                    <a:pt x="28" y="458"/>
                    <a:pt x="26" y="461"/>
                    <a:pt x="28" y="462"/>
                  </a:cubicBezTo>
                  <a:cubicBezTo>
                    <a:pt x="30" y="463"/>
                    <a:pt x="33" y="460"/>
                    <a:pt x="36" y="460"/>
                  </a:cubicBezTo>
                  <a:cubicBezTo>
                    <a:pt x="40" y="461"/>
                    <a:pt x="46" y="461"/>
                    <a:pt x="48" y="464"/>
                  </a:cubicBezTo>
                  <a:cubicBezTo>
                    <a:pt x="50" y="468"/>
                    <a:pt x="46" y="473"/>
                    <a:pt x="47" y="478"/>
                  </a:cubicBezTo>
                  <a:cubicBezTo>
                    <a:pt x="47" y="480"/>
                    <a:pt x="49" y="480"/>
                    <a:pt x="50" y="482"/>
                  </a:cubicBezTo>
                  <a:cubicBezTo>
                    <a:pt x="51" y="483"/>
                    <a:pt x="50" y="485"/>
                    <a:pt x="51" y="486"/>
                  </a:cubicBezTo>
                  <a:cubicBezTo>
                    <a:pt x="53" y="488"/>
                    <a:pt x="57" y="488"/>
                    <a:pt x="59" y="491"/>
                  </a:cubicBezTo>
                  <a:cubicBezTo>
                    <a:pt x="60" y="493"/>
                    <a:pt x="57" y="496"/>
                    <a:pt x="59" y="497"/>
                  </a:cubicBezTo>
                  <a:cubicBezTo>
                    <a:pt x="60" y="499"/>
                    <a:pt x="63" y="497"/>
                    <a:pt x="65" y="499"/>
                  </a:cubicBezTo>
                  <a:cubicBezTo>
                    <a:pt x="67" y="500"/>
                    <a:pt x="70" y="502"/>
                    <a:pt x="70" y="505"/>
                  </a:cubicBezTo>
                  <a:cubicBezTo>
                    <a:pt x="70" y="508"/>
                    <a:pt x="67" y="508"/>
                    <a:pt x="64" y="509"/>
                  </a:cubicBezTo>
                  <a:cubicBezTo>
                    <a:pt x="63" y="510"/>
                    <a:pt x="61" y="510"/>
                    <a:pt x="60" y="509"/>
                  </a:cubicBezTo>
                  <a:cubicBezTo>
                    <a:pt x="58" y="509"/>
                    <a:pt x="58" y="506"/>
                    <a:pt x="56" y="506"/>
                  </a:cubicBezTo>
                  <a:cubicBezTo>
                    <a:pt x="55" y="506"/>
                    <a:pt x="52" y="508"/>
                    <a:pt x="52" y="510"/>
                  </a:cubicBezTo>
                  <a:cubicBezTo>
                    <a:pt x="52" y="512"/>
                    <a:pt x="56" y="514"/>
                    <a:pt x="56" y="516"/>
                  </a:cubicBezTo>
                  <a:cubicBezTo>
                    <a:pt x="58" y="519"/>
                    <a:pt x="58" y="522"/>
                    <a:pt x="58" y="525"/>
                  </a:cubicBezTo>
                  <a:cubicBezTo>
                    <a:pt x="61" y="526"/>
                    <a:pt x="62" y="528"/>
                    <a:pt x="65" y="527"/>
                  </a:cubicBezTo>
                  <a:cubicBezTo>
                    <a:pt x="66" y="527"/>
                    <a:pt x="66" y="524"/>
                    <a:pt x="67" y="523"/>
                  </a:cubicBezTo>
                  <a:cubicBezTo>
                    <a:pt x="71" y="522"/>
                    <a:pt x="74" y="522"/>
                    <a:pt x="78" y="522"/>
                  </a:cubicBezTo>
                  <a:cubicBezTo>
                    <a:pt x="81" y="522"/>
                    <a:pt x="85" y="520"/>
                    <a:pt x="87" y="522"/>
                  </a:cubicBezTo>
                  <a:cubicBezTo>
                    <a:pt x="89" y="523"/>
                    <a:pt x="87" y="526"/>
                    <a:pt x="88" y="528"/>
                  </a:cubicBezTo>
                  <a:cubicBezTo>
                    <a:pt x="89" y="530"/>
                    <a:pt x="93" y="532"/>
                    <a:pt x="93" y="534"/>
                  </a:cubicBezTo>
                  <a:cubicBezTo>
                    <a:pt x="93" y="536"/>
                    <a:pt x="90" y="536"/>
                    <a:pt x="89" y="537"/>
                  </a:cubicBezTo>
                  <a:cubicBezTo>
                    <a:pt x="89" y="538"/>
                    <a:pt x="88" y="541"/>
                    <a:pt x="89" y="541"/>
                  </a:cubicBezTo>
                  <a:cubicBezTo>
                    <a:pt x="93" y="543"/>
                    <a:pt x="99" y="540"/>
                    <a:pt x="103" y="543"/>
                  </a:cubicBezTo>
                  <a:cubicBezTo>
                    <a:pt x="106" y="546"/>
                    <a:pt x="104" y="553"/>
                    <a:pt x="107" y="557"/>
                  </a:cubicBezTo>
                  <a:cubicBezTo>
                    <a:pt x="109" y="559"/>
                    <a:pt x="113" y="557"/>
                    <a:pt x="116" y="557"/>
                  </a:cubicBezTo>
                  <a:cubicBezTo>
                    <a:pt x="119" y="557"/>
                    <a:pt x="123" y="557"/>
                    <a:pt x="126" y="556"/>
                  </a:cubicBezTo>
                  <a:cubicBezTo>
                    <a:pt x="127" y="555"/>
                    <a:pt x="127" y="551"/>
                    <a:pt x="128" y="552"/>
                  </a:cubicBezTo>
                  <a:cubicBezTo>
                    <a:pt x="131" y="554"/>
                    <a:pt x="131" y="558"/>
                    <a:pt x="133" y="560"/>
                  </a:cubicBezTo>
                  <a:cubicBezTo>
                    <a:pt x="135" y="562"/>
                    <a:pt x="137" y="564"/>
                    <a:pt x="140" y="564"/>
                  </a:cubicBezTo>
                  <a:cubicBezTo>
                    <a:pt x="141" y="564"/>
                    <a:pt x="141" y="561"/>
                    <a:pt x="142" y="562"/>
                  </a:cubicBezTo>
                  <a:cubicBezTo>
                    <a:pt x="146" y="563"/>
                    <a:pt x="148" y="565"/>
                    <a:pt x="152" y="567"/>
                  </a:cubicBezTo>
                  <a:cubicBezTo>
                    <a:pt x="154" y="568"/>
                    <a:pt x="156" y="571"/>
                    <a:pt x="159" y="571"/>
                  </a:cubicBezTo>
                  <a:cubicBezTo>
                    <a:pt x="160" y="572"/>
                    <a:pt x="162" y="569"/>
                    <a:pt x="162" y="570"/>
                  </a:cubicBezTo>
                  <a:cubicBezTo>
                    <a:pt x="163" y="573"/>
                    <a:pt x="163" y="576"/>
                    <a:pt x="162" y="578"/>
                  </a:cubicBezTo>
                  <a:cubicBezTo>
                    <a:pt x="161" y="580"/>
                    <a:pt x="158" y="579"/>
                    <a:pt x="157" y="581"/>
                  </a:cubicBezTo>
                  <a:cubicBezTo>
                    <a:pt x="157" y="583"/>
                    <a:pt x="161" y="583"/>
                    <a:pt x="161" y="584"/>
                  </a:cubicBezTo>
                  <a:cubicBezTo>
                    <a:pt x="161" y="586"/>
                    <a:pt x="158" y="584"/>
                    <a:pt x="157" y="585"/>
                  </a:cubicBezTo>
                  <a:cubicBezTo>
                    <a:pt x="156" y="586"/>
                    <a:pt x="156" y="589"/>
                    <a:pt x="157" y="590"/>
                  </a:cubicBezTo>
                  <a:cubicBezTo>
                    <a:pt x="158" y="591"/>
                    <a:pt x="160" y="589"/>
                    <a:pt x="160" y="590"/>
                  </a:cubicBezTo>
                  <a:cubicBezTo>
                    <a:pt x="162" y="592"/>
                    <a:pt x="162" y="595"/>
                    <a:pt x="161" y="597"/>
                  </a:cubicBezTo>
                  <a:cubicBezTo>
                    <a:pt x="161" y="599"/>
                    <a:pt x="160" y="601"/>
                    <a:pt x="158" y="601"/>
                  </a:cubicBezTo>
                  <a:cubicBezTo>
                    <a:pt x="154" y="602"/>
                    <a:pt x="150" y="600"/>
                    <a:pt x="147" y="601"/>
                  </a:cubicBezTo>
                  <a:cubicBezTo>
                    <a:pt x="144" y="602"/>
                    <a:pt x="142" y="605"/>
                    <a:pt x="142" y="608"/>
                  </a:cubicBezTo>
                  <a:cubicBezTo>
                    <a:pt x="141" y="610"/>
                    <a:pt x="143" y="611"/>
                    <a:pt x="144" y="613"/>
                  </a:cubicBezTo>
                  <a:cubicBezTo>
                    <a:pt x="144" y="614"/>
                    <a:pt x="144" y="615"/>
                    <a:pt x="144" y="615"/>
                  </a:cubicBezTo>
                  <a:cubicBezTo>
                    <a:pt x="145" y="613"/>
                    <a:pt x="147" y="611"/>
                    <a:pt x="150" y="610"/>
                  </a:cubicBezTo>
                  <a:cubicBezTo>
                    <a:pt x="151" y="609"/>
                    <a:pt x="152" y="611"/>
                    <a:pt x="153" y="612"/>
                  </a:cubicBezTo>
                  <a:cubicBezTo>
                    <a:pt x="154" y="613"/>
                    <a:pt x="154" y="615"/>
                    <a:pt x="153" y="615"/>
                  </a:cubicBezTo>
                  <a:cubicBezTo>
                    <a:pt x="151" y="617"/>
                    <a:pt x="148" y="617"/>
                    <a:pt x="147" y="619"/>
                  </a:cubicBezTo>
                  <a:cubicBezTo>
                    <a:pt x="146" y="620"/>
                    <a:pt x="148" y="622"/>
                    <a:pt x="147" y="623"/>
                  </a:cubicBezTo>
                  <a:cubicBezTo>
                    <a:pt x="144" y="625"/>
                    <a:pt x="137" y="622"/>
                    <a:pt x="137" y="625"/>
                  </a:cubicBezTo>
                  <a:cubicBezTo>
                    <a:pt x="138" y="629"/>
                    <a:pt x="146" y="627"/>
                    <a:pt x="147" y="630"/>
                  </a:cubicBezTo>
                  <a:cubicBezTo>
                    <a:pt x="148" y="633"/>
                    <a:pt x="142" y="630"/>
                    <a:pt x="140" y="632"/>
                  </a:cubicBezTo>
                  <a:cubicBezTo>
                    <a:pt x="138" y="634"/>
                    <a:pt x="136" y="637"/>
                    <a:pt x="136" y="640"/>
                  </a:cubicBezTo>
                  <a:cubicBezTo>
                    <a:pt x="135" y="641"/>
                    <a:pt x="138" y="643"/>
                    <a:pt x="137" y="644"/>
                  </a:cubicBezTo>
                  <a:cubicBezTo>
                    <a:pt x="136" y="645"/>
                    <a:pt x="133" y="644"/>
                    <a:pt x="131" y="644"/>
                  </a:cubicBezTo>
                  <a:cubicBezTo>
                    <a:pt x="130" y="644"/>
                    <a:pt x="128" y="643"/>
                    <a:pt x="127" y="644"/>
                  </a:cubicBezTo>
                  <a:cubicBezTo>
                    <a:pt x="126" y="645"/>
                    <a:pt x="126" y="647"/>
                    <a:pt x="126" y="648"/>
                  </a:cubicBezTo>
                  <a:cubicBezTo>
                    <a:pt x="127" y="650"/>
                    <a:pt x="130" y="650"/>
                    <a:pt x="132" y="652"/>
                  </a:cubicBezTo>
                  <a:cubicBezTo>
                    <a:pt x="133" y="653"/>
                    <a:pt x="135" y="655"/>
                    <a:pt x="137" y="656"/>
                  </a:cubicBezTo>
                  <a:cubicBezTo>
                    <a:pt x="138" y="656"/>
                    <a:pt x="139" y="655"/>
                    <a:pt x="140" y="656"/>
                  </a:cubicBezTo>
                  <a:cubicBezTo>
                    <a:pt x="146" y="658"/>
                    <a:pt x="152" y="661"/>
                    <a:pt x="157" y="665"/>
                  </a:cubicBezTo>
                  <a:cubicBezTo>
                    <a:pt x="162" y="668"/>
                    <a:pt x="165" y="672"/>
                    <a:pt x="169" y="676"/>
                  </a:cubicBezTo>
                  <a:cubicBezTo>
                    <a:pt x="172" y="675"/>
                    <a:pt x="176" y="675"/>
                    <a:pt x="180" y="676"/>
                  </a:cubicBezTo>
                  <a:cubicBezTo>
                    <a:pt x="183" y="677"/>
                    <a:pt x="185" y="680"/>
                    <a:pt x="188" y="680"/>
                  </a:cubicBezTo>
                  <a:cubicBezTo>
                    <a:pt x="191" y="681"/>
                    <a:pt x="195" y="678"/>
                    <a:pt x="198" y="679"/>
                  </a:cubicBezTo>
                  <a:cubicBezTo>
                    <a:pt x="201" y="680"/>
                    <a:pt x="203" y="683"/>
                    <a:pt x="206" y="684"/>
                  </a:cubicBezTo>
                  <a:cubicBezTo>
                    <a:pt x="209" y="686"/>
                    <a:pt x="211" y="686"/>
                    <a:pt x="214" y="688"/>
                  </a:cubicBezTo>
                  <a:cubicBezTo>
                    <a:pt x="215" y="689"/>
                    <a:pt x="215" y="691"/>
                    <a:pt x="217" y="691"/>
                  </a:cubicBezTo>
                  <a:cubicBezTo>
                    <a:pt x="219" y="691"/>
                    <a:pt x="221" y="689"/>
                    <a:pt x="223" y="689"/>
                  </a:cubicBezTo>
                  <a:cubicBezTo>
                    <a:pt x="224" y="688"/>
                    <a:pt x="226" y="688"/>
                    <a:pt x="227" y="688"/>
                  </a:cubicBezTo>
                  <a:cubicBezTo>
                    <a:pt x="228" y="688"/>
                    <a:pt x="229" y="688"/>
                    <a:pt x="230" y="688"/>
                  </a:cubicBezTo>
                  <a:cubicBezTo>
                    <a:pt x="233" y="689"/>
                    <a:pt x="236" y="690"/>
                    <a:pt x="237" y="692"/>
                  </a:cubicBezTo>
                  <a:cubicBezTo>
                    <a:pt x="238" y="693"/>
                    <a:pt x="236" y="695"/>
                    <a:pt x="237" y="696"/>
                  </a:cubicBezTo>
                  <a:cubicBezTo>
                    <a:pt x="240" y="699"/>
                    <a:pt x="244" y="700"/>
                    <a:pt x="248" y="702"/>
                  </a:cubicBezTo>
                  <a:cubicBezTo>
                    <a:pt x="250" y="703"/>
                    <a:pt x="253" y="704"/>
                    <a:pt x="255" y="706"/>
                  </a:cubicBezTo>
                  <a:cubicBezTo>
                    <a:pt x="256" y="707"/>
                    <a:pt x="257" y="711"/>
                    <a:pt x="258" y="712"/>
                  </a:cubicBezTo>
                  <a:cubicBezTo>
                    <a:pt x="260" y="714"/>
                    <a:pt x="263" y="715"/>
                    <a:pt x="266" y="714"/>
                  </a:cubicBezTo>
                  <a:cubicBezTo>
                    <a:pt x="267" y="713"/>
                    <a:pt x="266" y="710"/>
                    <a:pt x="267" y="709"/>
                  </a:cubicBezTo>
                  <a:cubicBezTo>
                    <a:pt x="268" y="708"/>
                    <a:pt x="270" y="709"/>
                    <a:pt x="271" y="708"/>
                  </a:cubicBezTo>
                  <a:cubicBezTo>
                    <a:pt x="272" y="707"/>
                    <a:pt x="272" y="706"/>
                    <a:pt x="273" y="704"/>
                  </a:cubicBezTo>
                  <a:cubicBezTo>
                    <a:pt x="271" y="702"/>
                    <a:pt x="270" y="699"/>
                    <a:pt x="268" y="696"/>
                  </a:cubicBezTo>
                  <a:cubicBezTo>
                    <a:pt x="266" y="692"/>
                    <a:pt x="263" y="689"/>
                    <a:pt x="261" y="685"/>
                  </a:cubicBezTo>
                  <a:cubicBezTo>
                    <a:pt x="259" y="683"/>
                    <a:pt x="257" y="682"/>
                    <a:pt x="257" y="679"/>
                  </a:cubicBezTo>
                  <a:cubicBezTo>
                    <a:pt x="256" y="677"/>
                    <a:pt x="259" y="674"/>
                    <a:pt x="258" y="672"/>
                  </a:cubicBezTo>
                  <a:cubicBezTo>
                    <a:pt x="257" y="668"/>
                    <a:pt x="256" y="665"/>
                    <a:pt x="254" y="662"/>
                  </a:cubicBezTo>
                  <a:cubicBezTo>
                    <a:pt x="252" y="660"/>
                    <a:pt x="247" y="660"/>
                    <a:pt x="247" y="657"/>
                  </a:cubicBezTo>
                  <a:cubicBezTo>
                    <a:pt x="246" y="653"/>
                    <a:pt x="250" y="650"/>
                    <a:pt x="252" y="647"/>
                  </a:cubicBezTo>
                  <a:cubicBezTo>
                    <a:pt x="253" y="645"/>
                    <a:pt x="253" y="641"/>
                    <a:pt x="255" y="640"/>
                  </a:cubicBezTo>
                  <a:cubicBezTo>
                    <a:pt x="256" y="638"/>
                    <a:pt x="259" y="638"/>
                    <a:pt x="261" y="638"/>
                  </a:cubicBezTo>
                  <a:cubicBezTo>
                    <a:pt x="262" y="638"/>
                    <a:pt x="263" y="640"/>
                    <a:pt x="264" y="639"/>
                  </a:cubicBezTo>
                  <a:cubicBezTo>
                    <a:pt x="265" y="637"/>
                    <a:pt x="264" y="634"/>
                    <a:pt x="266" y="633"/>
                  </a:cubicBezTo>
                  <a:cubicBezTo>
                    <a:pt x="267" y="633"/>
                    <a:pt x="269" y="637"/>
                    <a:pt x="270" y="636"/>
                  </a:cubicBezTo>
                  <a:cubicBezTo>
                    <a:pt x="272" y="634"/>
                    <a:pt x="271" y="630"/>
                    <a:pt x="272" y="628"/>
                  </a:cubicBezTo>
                  <a:cubicBezTo>
                    <a:pt x="271" y="627"/>
                    <a:pt x="270" y="626"/>
                    <a:pt x="269" y="626"/>
                  </a:cubicBezTo>
                  <a:cubicBezTo>
                    <a:pt x="267" y="626"/>
                    <a:pt x="264" y="626"/>
                    <a:pt x="263" y="624"/>
                  </a:cubicBezTo>
                  <a:cubicBezTo>
                    <a:pt x="264" y="623"/>
                    <a:pt x="263" y="621"/>
                    <a:pt x="264" y="621"/>
                  </a:cubicBezTo>
                  <a:cubicBezTo>
                    <a:pt x="265" y="619"/>
                    <a:pt x="270" y="621"/>
                    <a:pt x="269" y="619"/>
                  </a:cubicBezTo>
                  <a:cubicBezTo>
                    <a:pt x="268" y="613"/>
                    <a:pt x="263" y="608"/>
                    <a:pt x="258" y="604"/>
                  </a:cubicBezTo>
                  <a:cubicBezTo>
                    <a:pt x="257" y="603"/>
                    <a:pt x="254" y="603"/>
                    <a:pt x="252" y="603"/>
                  </a:cubicBezTo>
                  <a:cubicBezTo>
                    <a:pt x="251" y="603"/>
                    <a:pt x="252" y="605"/>
                    <a:pt x="252" y="605"/>
                  </a:cubicBezTo>
                  <a:cubicBezTo>
                    <a:pt x="250" y="604"/>
                    <a:pt x="247" y="603"/>
                    <a:pt x="246" y="602"/>
                  </a:cubicBezTo>
                  <a:cubicBezTo>
                    <a:pt x="245" y="600"/>
                    <a:pt x="247" y="596"/>
                    <a:pt x="246" y="595"/>
                  </a:cubicBezTo>
                  <a:cubicBezTo>
                    <a:pt x="244" y="593"/>
                    <a:pt x="239" y="595"/>
                    <a:pt x="238" y="593"/>
                  </a:cubicBezTo>
                  <a:cubicBezTo>
                    <a:pt x="237" y="589"/>
                    <a:pt x="240" y="585"/>
                    <a:pt x="241" y="581"/>
                  </a:cubicBezTo>
                  <a:cubicBezTo>
                    <a:pt x="242" y="580"/>
                    <a:pt x="244" y="580"/>
                    <a:pt x="244" y="579"/>
                  </a:cubicBezTo>
                  <a:cubicBezTo>
                    <a:pt x="244" y="577"/>
                    <a:pt x="241" y="576"/>
                    <a:pt x="240" y="573"/>
                  </a:cubicBezTo>
                  <a:cubicBezTo>
                    <a:pt x="239" y="571"/>
                    <a:pt x="240" y="568"/>
                    <a:pt x="241" y="565"/>
                  </a:cubicBezTo>
                  <a:cubicBezTo>
                    <a:pt x="242" y="563"/>
                    <a:pt x="245" y="562"/>
                    <a:pt x="246" y="560"/>
                  </a:cubicBezTo>
                  <a:cubicBezTo>
                    <a:pt x="247" y="558"/>
                    <a:pt x="245" y="556"/>
                    <a:pt x="246" y="554"/>
                  </a:cubicBezTo>
                  <a:cubicBezTo>
                    <a:pt x="247" y="553"/>
                    <a:pt x="250" y="553"/>
                    <a:pt x="251" y="554"/>
                  </a:cubicBezTo>
                  <a:cubicBezTo>
                    <a:pt x="255" y="557"/>
                    <a:pt x="255" y="562"/>
                    <a:pt x="259" y="565"/>
                  </a:cubicBezTo>
                  <a:cubicBezTo>
                    <a:pt x="260" y="567"/>
                    <a:pt x="262" y="567"/>
                    <a:pt x="263" y="565"/>
                  </a:cubicBezTo>
                  <a:cubicBezTo>
                    <a:pt x="264" y="564"/>
                    <a:pt x="264" y="562"/>
                    <a:pt x="263" y="561"/>
                  </a:cubicBezTo>
                  <a:cubicBezTo>
                    <a:pt x="262" y="557"/>
                    <a:pt x="258" y="555"/>
                    <a:pt x="259" y="551"/>
                  </a:cubicBezTo>
                  <a:cubicBezTo>
                    <a:pt x="259" y="549"/>
                    <a:pt x="262" y="552"/>
                    <a:pt x="264" y="551"/>
                  </a:cubicBezTo>
                  <a:cubicBezTo>
                    <a:pt x="266" y="551"/>
                    <a:pt x="268" y="550"/>
                    <a:pt x="269" y="548"/>
                  </a:cubicBezTo>
                  <a:cubicBezTo>
                    <a:pt x="270" y="547"/>
                    <a:pt x="267" y="544"/>
                    <a:pt x="269" y="543"/>
                  </a:cubicBezTo>
                  <a:cubicBezTo>
                    <a:pt x="272" y="541"/>
                    <a:pt x="276" y="542"/>
                    <a:pt x="280" y="539"/>
                  </a:cubicBezTo>
                  <a:cubicBezTo>
                    <a:pt x="282" y="538"/>
                    <a:pt x="282" y="534"/>
                    <a:pt x="284" y="533"/>
                  </a:cubicBezTo>
                  <a:cubicBezTo>
                    <a:pt x="286" y="532"/>
                    <a:pt x="289" y="533"/>
                    <a:pt x="291" y="534"/>
                  </a:cubicBezTo>
                  <a:cubicBezTo>
                    <a:pt x="292" y="535"/>
                    <a:pt x="290" y="536"/>
                    <a:pt x="290" y="537"/>
                  </a:cubicBezTo>
                  <a:cubicBezTo>
                    <a:pt x="292" y="538"/>
                    <a:pt x="294" y="538"/>
                    <a:pt x="295" y="537"/>
                  </a:cubicBezTo>
                  <a:cubicBezTo>
                    <a:pt x="297" y="536"/>
                    <a:pt x="298" y="534"/>
                    <a:pt x="301" y="533"/>
                  </a:cubicBezTo>
                  <a:cubicBezTo>
                    <a:pt x="302" y="533"/>
                    <a:pt x="303" y="535"/>
                    <a:pt x="304" y="536"/>
                  </a:cubicBezTo>
                  <a:cubicBezTo>
                    <a:pt x="307" y="536"/>
                    <a:pt x="311" y="535"/>
                    <a:pt x="314" y="536"/>
                  </a:cubicBezTo>
                  <a:cubicBezTo>
                    <a:pt x="316" y="536"/>
                    <a:pt x="317" y="539"/>
                    <a:pt x="319" y="541"/>
                  </a:cubicBezTo>
                  <a:cubicBezTo>
                    <a:pt x="322" y="543"/>
                    <a:pt x="326" y="543"/>
                    <a:pt x="328" y="546"/>
                  </a:cubicBezTo>
                  <a:cubicBezTo>
                    <a:pt x="330" y="548"/>
                    <a:pt x="328" y="551"/>
                    <a:pt x="330" y="553"/>
                  </a:cubicBezTo>
                  <a:cubicBezTo>
                    <a:pt x="330" y="554"/>
                    <a:pt x="333" y="554"/>
                    <a:pt x="333" y="553"/>
                  </a:cubicBezTo>
                  <a:cubicBezTo>
                    <a:pt x="334" y="551"/>
                    <a:pt x="331" y="546"/>
                    <a:pt x="333" y="546"/>
                  </a:cubicBezTo>
                  <a:cubicBezTo>
                    <a:pt x="338" y="546"/>
                    <a:pt x="340" y="553"/>
                    <a:pt x="345" y="553"/>
                  </a:cubicBezTo>
                  <a:cubicBezTo>
                    <a:pt x="348" y="553"/>
                    <a:pt x="349" y="547"/>
                    <a:pt x="352" y="546"/>
                  </a:cubicBezTo>
                  <a:cubicBezTo>
                    <a:pt x="354" y="544"/>
                    <a:pt x="357" y="544"/>
                    <a:pt x="360" y="544"/>
                  </a:cubicBezTo>
                  <a:cubicBezTo>
                    <a:pt x="362" y="544"/>
                    <a:pt x="364" y="547"/>
                    <a:pt x="366" y="546"/>
                  </a:cubicBezTo>
                  <a:cubicBezTo>
                    <a:pt x="367" y="546"/>
                    <a:pt x="366" y="543"/>
                    <a:pt x="368" y="542"/>
                  </a:cubicBezTo>
                  <a:cubicBezTo>
                    <a:pt x="370" y="541"/>
                    <a:pt x="373" y="542"/>
                    <a:pt x="375" y="543"/>
                  </a:cubicBezTo>
                  <a:cubicBezTo>
                    <a:pt x="377" y="544"/>
                    <a:pt x="376" y="548"/>
                    <a:pt x="378" y="550"/>
                  </a:cubicBezTo>
                  <a:cubicBezTo>
                    <a:pt x="382" y="552"/>
                    <a:pt x="387" y="553"/>
                    <a:pt x="392" y="553"/>
                  </a:cubicBezTo>
                  <a:cubicBezTo>
                    <a:pt x="394" y="552"/>
                    <a:pt x="393" y="547"/>
                    <a:pt x="395" y="547"/>
                  </a:cubicBezTo>
                  <a:cubicBezTo>
                    <a:pt x="399" y="547"/>
                    <a:pt x="402" y="552"/>
                    <a:pt x="406" y="551"/>
                  </a:cubicBezTo>
                  <a:cubicBezTo>
                    <a:pt x="409" y="551"/>
                    <a:pt x="410" y="547"/>
                    <a:pt x="411" y="545"/>
                  </a:cubicBezTo>
                  <a:cubicBezTo>
                    <a:pt x="412" y="542"/>
                    <a:pt x="413" y="539"/>
                    <a:pt x="411" y="537"/>
                  </a:cubicBezTo>
                  <a:cubicBezTo>
                    <a:pt x="410" y="535"/>
                    <a:pt x="406" y="537"/>
                    <a:pt x="404" y="536"/>
                  </a:cubicBezTo>
                  <a:cubicBezTo>
                    <a:pt x="400" y="534"/>
                    <a:pt x="396" y="530"/>
                    <a:pt x="394" y="527"/>
                  </a:cubicBezTo>
                  <a:cubicBezTo>
                    <a:pt x="397" y="525"/>
                    <a:pt x="401" y="526"/>
                    <a:pt x="403" y="523"/>
                  </a:cubicBezTo>
                  <a:cubicBezTo>
                    <a:pt x="404" y="521"/>
                    <a:pt x="400" y="520"/>
                    <a:pt x="400" y="517"/>
                  </a:cubicBezTo>
                  <a:cubicBezTo>
                    <a:pt x="400" y="514"/>
                    <a:pt x="402" y="511"/>
                    <a:pt x="405" y="510"/>
                  </a:cubicBezTo>
                  <a:cubicBezTo>
                    <a:pt x="408" y="509"/>
                    <a:pt x="411" y="513"/>
                    <a:pt x="414" y="512"/>
                  </a:cubicBezTo>
                  <a:cubicBezTo>
                    <a:pt x="416" y="511"/>
                    <a:pt x="412" y="509"/>
                    <a:pt x="410" y="508"/>
                  </a:cubicBezTo>
                  <a:cubicBezTo>
                    <a:pt x="409" y="507"/>
                    <a:pt x="406" y="508"/>
                    <a:pt x="405" y="506"/>
                  </a:cubicBezTo>
                  <a:cubicBezTo>
                    <a:pt x="404" y="505"/>
                    <a:pt x="407" y="504"/>
                    <a:pt x="406" y="503"/>
                  </a:cubicBezTo>
                  <a:cubicBezTo>
                    <a:pt x="405" y="502"/>
                    <a:pt x="402" y="504"/>
                    <a:pt x="401" y="503"/>
                  </a:cubicBezTo>
                  <a:cubicBezTo>
                    <a:pt x="399" y="501"/>
                    <a:pt x="399" y="497"/>
                    <a:pt x="401" y="495"/>
                  </a:cubicBezTo>
                  <a:cubicBezTo>
                    <a:pt x="403" y="493"/>
                    <a:pt x="408" y="496"/>
                    <a:pt x="412" y="494"/>
                  </a:cubicBezTo>
                  <a:cubicBezTo>
                    <a:pt x="414" y="494"/>
                    <a:pt x="416" y="492"/>
                    <a:pt x="419" y="494"/>
                  </a:cubicBezTo>
                  <a:cubicBezTo>
                    <a:pt x="425" y="494"/>
                    <a:pt x="430" y="492"/>
                    <a:pt x="435" y="491"/>
                  </a:cubicBezTo>
                  <a:cubicBezTo>
                    <a:pt x="439" y="487"/>
                    <a:pt x="445" y="487"/>
                    <a:pt x="451" y="488"/>
                  </a:cubicBezTo>
                  <a:cubicBezTo>
                    <a:pt x="451" y="485"/>
                    <a:pt x="453" y="482"/>
                    <a:pt x="455" y="480"/>
                  </a:cubicBezTo>
                  <a:cubicBezTo>
                    <a:pt x="456" y="479"/>
                    <a:pt x="458" y="481"/>
                    <a:pt x="459" y="481"/>
                  </a:cubicBezTo>
                  <a:cubicBezTo>
                    <a:pt x="468" y="479"/>
                    <a:pt x="476" y="478"/>
                    <a:pt x="484" y="475"/>
                  </a:cubicBezTo>
                  <a:cubicBezTo>
                    <a:pt x="486" y="474"/>
                    <a:pt x="483" y="470"/>
                    <a:pt x="485" y="469"/>
                  </a:cubicBezTo>
                  <a:cubicBezTo>
                    <a:pt x="486" y="467"/>
                    <a:pt x="489" y="466"/>
                    <a:pt x="492" y="466"/>
                  </a:cubicBezTo>
                  <a:cubicBezTo>
                    <a:pt x="498" y="467"/>
                    <a:pt x="503" y="470"/>
                    <a:pt x="509" y="471"/>
                  </a:cubicBezTo>
                  <a:cubicBezTo>
                    <a:pt x="511" y="472"/>
                    <a:pt x="513" y="469"/>
                    <a:pt x="515" y="470"/>
                  </a:cubicBezTo>
                  <a:cubicBezTo>
                    <a:pt x="517" y="473"/>
                    <a:pt x="517" y="477"/>
                    <a:pt x="518" y="480"/>
                  </a:cubicBezTo>
                  <a:cubicBezTo>
                    <a:pt x="519" y="481"/>
                    <a:pt x="521" y="482"/>
                    <a:pt x="521" y="483"/>
                  </a:cubicBezTo>
                  <a:cubicBezTo>
                    <a:pt x="522" y="485"/>
                    <a:pt x="519" y="488"/>
                    <a:pt x="520" y="490"/>
                  </a:cubicBezTo>
                  <a:cubicBezTo>
                    <a:pt x="522" y="489"/>
                    <a:pt x="524" y="490"/>
                    <a:pt x="526" y="490"/>
                  </a:cubicBezTo>
                  <a:cubicBezTo>
                    <a:pt x="527" y="490"/>
                    <a:pt x="528" y="488"/>
                    <a:pt x="529" y="488"/>
                  </a:cubicBezTo>
                  <a:cubicBezTo>
                    <a:pt x="530" y="488"/>
                    <a:pt x="531" y="489"/>
                    <a:pt x="532" y="489"/>
                  </a:cubicBezTo>
                  <a:cubicBezTo>
                    <a:pt x="533" y="488"/>
                    <a:pt x="533" y="484"/>
                    <a:pt x="534" y="485"/>
                  </a:cubicBezTo>
                  <a:cubicBezTo>
                    <a:pt x="536" y="488"/>
                    <a:pt x="535" y="492"/>
                    <a:pt x="537" y="495"/>
                  </a:cubicBezTo>
                  <a:cubicBezTo>
                    <a:pt x="538" y="496"/>
                    <a:pt x="540" y="495"/>
                    <a:pt x="540" y="494"/>
                  </a:cubicBezTo>
                  <a:cubicBezTo>
                    <a:pt x="541" y="493"/>
                    <a:pt x="539" y="491"/>
                    <a:pt x="540" y="491"/>
                  </a:cubicBezTo>
                  <a:cubicBezTo>
                    <a:pt x="543" y="490"/>
                    <a:pt x="547" y="493"/>
                    <a:pt x="550" y="493"/>
                  </a:cubicBezTo>
                  <a:cubicBezTo>
                    <a:pt x="552" y="494"/>
                    <a:pt x="548" y="497"/>
                    <a:pt x="549" y="499"/>
                  </a:cubicBezTo>
                  <a:cubicBezTo>
                    <a:pt x="549" y="500"/>
                    <a:pt x="550" y="501"/>
                    <a:pt x="551" y="501"/>
                  </a:cubicBezTo>
                  <a:cubicBezTo>
                    <a:pt x="553" y="500"/>
                    <a:pt x="555" y="497"/>
                    <a:pt x="557" y="497"/>
                  </a:cubicBezTo>
                  <a:cubicBezTo>
                    <a:pt x="559" y="497"/>
                    <a:pt x="560" y="500"/>
                    <a:pt x="561" y="500"/>
                  </a:cubicBezTo>
                  <a:cubicBezTo>
                    <a:pt x="561" y="495"/>
                    <a:pt x="570" y="495"/>
                    <a:pt x="572" y="492"/>
                  </a:cubicBezTo>
                  <a:cubicBezTo>
                    <a:pt x="579" y="491"/>
                    <a:pt x="581" y="486"/>
                    <a:pt x="587" y="487"/>
                  </a:cubicBezTo>
                  <a:cubicBezTo>
                    <a:pt x="589" y="487"/>
                    <a:pt x="584" y="491"/>
                    <a:pt x="585" y="493"/>
                  </a:cubicBezTo>
                  <a:cubicBezTo>
                    <a:pt x="586" y="495"/>
                    <a:pt x="588" y="497"/>
                    <a:pt x="591" y="499"/>
                  </a:cubicBezTo>
                  <a:cubicBezTo>
                    <a:pt x="594" y="501"/>
                    <a:pt x="598" y="501"/>
                    <a:pt x="600" y="504"/>
                  </a:cubicBezTo>
                  <a:cubicBezTo>
                    <a:pt x="613" y="519"/>
                    <a:pt x="622" y="536"/>
                    <a:pt x="635" y="550"/>
                  </a:cubicBezTo>
                  <a:cubicBezTo>
                    <a:pt x="636" y="552"/>
                    <a:pt x="638" y="548"/>
                    <a:pt x="639" y="546"/>
                  </a:cubicBezTo>
                  <a:cubicBezTo>
                    <a:pt x="639" y="545"/>
                    <a:pt x="637" y="544"/>
                    <a:pt x="638" y="543"/>
                  </a:cubicBezTo>
                  <a:cubicBezTo>
                    <a:pt x="640" y="542"/>
                    <a:pt x="642" y="542"/>
                    <a:pt x="643" y="543"/>
                  </a:cubicBezTo>
                  <a:cubicBezTo>
                    <a:pt x="645" y="543"/>
                    <a:pt x="647" y="545"/>
                    <a:pt x="648" y="547"/>
                  </a:cubicBezTo>
                  <a:cubicBezTo>
                    <a:pt x="649" y="548"/>
                    <a:pt x="646" y="549"/>
                    <a:pt x="647" y="550"/>
                  </a:cubicBezTo>
                  <a:cubicBezTo>
                    <a:pt x="648" y="550"/>
                    <a:pt x="650" y="549"/>
                    <a:pt x="651" y="550"/>
                  </a:cubicBezTo>
                  <a:cubicBezTo>
                    <a:pt x="652" y="550"/>
                    <a:pt x="651" y="552"/>
                    <a:pt x="651" y="552"/>
                  </a:cubicBezTo>
                  <a:cubicBezTo>
                    <a:pt x="656" y="553"/>
                    <a:pt x="661" y="552"/>
                    <a:pt x="666" y="552"/>
                  </a:cubicBezTo>
                  <a:cubicBezTo>
                    <a:pt x="669" y="551"/>
                    <a:pt x="669" y="546"/>
                    <a:pt x="672" y="546"/>
                  </a:cubicBezTo>
                  <a:cubicBezTo>
                    <a:pt x="677" y="547"/>
                    <a:pt x="681" y="551"/>
                    <a:pt x="684" y="555"/>
                  </a:cubicBezTo>
                  <a:cubicBezTo>
                    <a:pt x="686" y="557"/>
                    <a:pt x="685" y="561"/>
                    <a:pt x="687" y="562"/>
                  </a:cubicBezTo>
                  <a:cubicBezTo>
                    <a:pt x="689" y="564"/>
                    <a:pt x="693" y="561"/>
                    <a:pt x="696" y="562"/>
                  </a:cubicBezTo>
                  <a:cubicBezTo>
                    <a:pt x="697" y="562"/>
                    <a:pt x="697" y="565"/>
                    <a:pt x="698" y="566"/>
                  </a:cubicBezTo>
                  <a:cubicBezTo>
                    <a:pt x="699" y="568"/>
                    <a:pt x="701" y="570"/>
                    <a:pt x="704" y="571"/>
                  </a:cubicBezTo>
                  <a:cubicBezTo>
                    <a:pt x="707" y="570"/>
                    <a:pt x="709" y="573"/>
                    <a:pt x="712" y="572"/>
                  </a:cubicBezTo>
                  <a:cubicBezTo>
                    <a:pt x="714" y="571"/>
                    <a:pt x="714" y="567"/>
                    <a:pt x="716" y="567"/>
                  </a:cubicBezTo>
                  <a:cubicBezTo>
                    <a:pt x="718" y="567"/>
                    <a:pt x="715" y="570"/>
                    <a:pt x="715" y="572"/>
                  </a:cubicBezTo>
                  <a:cubicBezTo>
                    <a:pt x="718" y="575"/>
                    <a:pt x="722" y="577"/>
                    <a:pt x="725" y="580"/>
                  </a:cubicBezTo>
                  <a:cubicBezTo>
                    <a:pt x="727" y="580"/>
                    <a:pt x="730" y="580"/>
                    <a:pt x="733" y="580"/>
                  </a:cubicBezTo>
                  <a:cubicBezTo>
                    <a:pt x="735" y="578"/>
                    <a:pt x="738" y="575"/>
                    <a:pt x="740" y="574"/>
                  </a:cubicBezTo>
                  <a:cubicBezTo>
                    <a:pt x="743" y="572"/>
                    <a:pt x="747" y="573"/>
                    <a:pt x="750" y="571"/>
                  </a:cubicBezTo>
                  <a:cubicBezTo>
                    <a:pt x="752" y="570"/>
                    <a:pt x="754" y="567"/>
                    <a:pt x="756" y="565"/>
                  </a:cubicBezTo>
                  <a:cubicBezTo>
                    <a:pt x="759" y="562"/>
                    <a:pt x="762" y="559"/>
                    <a:pt x="765" y="557"/>
                  </a:cubicBezTo>
                  <a:cubicBezTo>
                    <a:pt x="767" y="556"/>
                    <a:pt x="769" y="558"/>
                    <a:pt x="771" y="557"/>
                  </a:cubicBezTo>
                  <a:cubicBezTo>
                    <a:pt x="772" y="556"/>
                    <a:pt x="772" y="554"/>
                    <a:pt x="774" y="553"/>
                  </a:cubicBezTo>
                  <a:cubicBezTo>
                    <a:pt x="775" y="552"/>
                    <a:pt x="777" y="554"/>
                    <a:pt x="779" y="553"/>
                  </a:cubicBezTo>
                  <a:cubicBezTo>
                    <a:pt x="780" y="553"/>
                    <a:pt x="781" y="551"/>
                    <a:pt x="782" y="551"/>
                  </a:cubicBezTo>
                  <a:cubicBezTo>
                    <a:pt x="783" y="551"/>
                    <a:pt x="784" y="552"/>
                    <a:pt x="785" y="552"/>
                  </a:cubicBezTo>
                  <a:cubicBezTo>
                    <a:pt x="786" y="552"/>
                    <a:pt x="787" y="550"/>
                    <a:pt x="788" y="550"/>
                  </a:cubicBezTo>
                  <a:cubicBezTo>
                    <a:pt x="790" y="551"/>
                    <a:pt x="790" y="553"/>
                    <a:pt x="792" y="553"/>
                  </a:cubicBezTo>
                  <a:cubicBezTo>
                    <a:pt x="796" y="554"/>
                    <a:pt x="801" y="553"/>
                    <a:pt x="806" y="555"/>
                  </a:cubicBezTo>
                  <a:cubicBezTo>
                    <a:pt x="807" y="555"/>
                    <a:pt x="806" y="557"/>
                    <a:pt x="806" y="558"/>
                  </a:cubicBezTo>
                  <a:cubicBezTo>
                    <a:pt x="807" y="560"/>
                    <a:pt x="808" y="562"/>
                    <a:pt x="810" y="563"/>
                  </a:cubicBezTo>
                  <a:cubicBezTo>
                    <a:pt x="813" y="565"/>
                    <a:pt x="817" y="566"/>
                    <a:pt x="820" y="567"/>
                  </a:cubicBezTo>
                  <a:cubicBezTo>
                    <a:pt x="823" y="567"/>
                    <a:pt x="826" y="566"/>
                    <a:pt x="828" y="566"/>
                  </a:cubicBezTo>
                  <a:cubicBezTo>
                    <a:pt x="832" y="566"/>
                    <a:pt x="835" y="566"/>
                    <a:pt x="839" y="566"/>
                  </a:cubicBezTo>
                  <a:cubicBezTo>
                    <a:pt x="841" y="567"/>
                    <a:pt x="843" y="568"/>
                    <a:pt x="845" y="568"/>
                  </a:cubicBezTo>
                  <a:cubicBezTo>
                    <a:pt x="847" y="568"/>
                    <a:pt x="849" y="567"/>
                    <a:pt x="850" y="565"/>
                  </a:cubicBezTo>
                  <a:cubicBezTo>
                    <a:pt x="852" y="564"/>
                    <a:pt x="854" y="561"/>
                    <a:pt x="853" y="559"/>
                  </a:cubicBezTo>
                  <a:cubicBezTo>
                    <a:pt x="853" y="556"/>
                    <a:pt x="850" y="555"/>
                    <a:pt x="849" y="553"/>
                  </a:cubicBezTo>
                  <a:cubicBezTo>
                    <a:pt x="848" y="550"/>
                    <a:pt x="847" y="547"/>
                    <a:pt x="846" y="545"/>
                  </a:cubicBezTo>
                  <a:cubicBezTo>
                    <a:pt x="846" y="542"/>
                    <a:pt x="847" y="539"/>
                    <a:pt x="848" y="537"/>
                  </a:cubicBezTo>
                  <a:cubicBezTo>
                    <a:pt x="848" y="536"/>
                    <a:pt x="850" y="537"/>
                    <a:pt x="851" y="536"/>
                  </a:cubicBezTo>
                  <a:cubicBezTo>
                    <a:pt x="852" y="533"/>
                    <a:pt x="850" y="527"/>
                    <a:pt x="853" y="526"/>
                  </a:cubicBezTo>
                  <a:cubicBezTo>
                    <a:pt x="857" y="525"/>
                    <a:pt x="860" y="532"/>
                    <a:pt x="864" y="533"/>
                  </a:cubicBezTo>
                  <a:cubicBezTo>
                    <a:pt x="868" y="534"/>
                    <a:pt x="872" y="530"/>
                    <a:pt x="876" y="531"/>
                  </a:cubicBezTo>
                  <a:cubicBezTo>
                    <a:pt x="879" y="531"/>
                    <a:pt x="881" y="535"/>
                    <a:pt x="883" y="536"/>
                  </a:cubicBezTo>
                  <a:cubicBezTo>
                    <a:pt x="886" y="537"/>
                    <a:pt x="890" y="535"/>
                    <a:pt x="892" y="537"/>
                  </a:cubicBezTo>
                  <a:cubicBezTo>
                    <a:pt x="895" y="538"/>
                    <a:pt x="898" y="540"/>
                    <a:pt x="899" y="543"/>
                  </a:cubicBezTo>
                  <a:cubicBezTo>
                    <a:pt x="900" y="546"/>
                    <a:pt x="898" y="551"/>
                    <a:pt x="900" y="554"/>
                  </a:cubicBezTo>
                  <a:cubicBezTo>
                    <a:pt x="902" y="557"/>
                    <a:pt x="905" y="560"/>
                    <a:pt x="908" y="561"/>
                  </a:cubicBezTo>
                  <a:cubicBezTo>
                    <a:pt x="910" y="562"/>
                    <a:pt x="912" y="559"/>
                    <a:pt x="914" y="559"/>
                  </a:cubicBezTo>
                  <a:cubicBezTo>
                    <a:pt x="914" y="559"/>
                    <a:pt x="913" y="561"/>
                    <a:pt x="914" y="561"/>
                  </a:cubicBezTo>
                  <a:cubicBezTo>
                    <a:pt x="916" y="562"/>
                    <a:pt x="918" y="562"/>
                    <a:pt x="920" y="562"/>
                  </a:cubicBezTo>
                  <a:cubicBezTo>
                    <a:pt x="925" y="562"/>
                    <a:pt x="929" y="562"/>
                    <a:pt x="934" y="561"/>
                  </a:cubicBezTo>
                  <a:cubicBezTo>
                    <a:pt x="935" y="561"/>
                    <a:pt x="935" y="560"/>
                    <a:pt x="936" y="560"/>
                  </a:cubicBezTo>
                  <a:cubicBezTo>
                    <a:pt x="942" y="560"/>
                    <a:pt x="948" y="559"/>
                    <a:pt x="953" y="560"/>
                  </a:cubicBezTo>
                  <a:cubicBezTo>
                    <a:pt x="956" y="560"/>
                    <a:pt x="959" y="562"/>
                    <a:pt x="962" y="563"/>
                  </a:cubicBezTo>
                  <a:cubicBezTo>
                    <a:pt x="965" y="564"/>
                    <a:pt x="969" y="563"/>
                    <a:pt x="972" y="565"/>
                  </a:cubicBezTo>
                  <a:cubicBezTo>
                    <a:pt x="973" y="567"/>
                    <a:pt x="971" y="570"/>
                    <a:pt x="972" y="571"/>
                  </a:cubicBezTo>
                  <a:cubicBezTo>
                    <a:pt x="973" y="574"/>
                    <a:pt x="975" y="576"/>
                    <a:pt x="978" y="577"/>
                  </a:cubicBezTo>
                  <a:cubicBezTo>
                    <a:pt x="985" y="579"/>
                    <a:pt x="992" y="577"/>
                    <a:pt x="1000" y="578"/>
                  </a:cubicBezTo>
                  <a:cubicBezTo>
                    <a:pt x="1001" y="578"/>
                    <a:pt x="1003" y="580"/>
                    <a:pt x="1005" y="579"/>
                  </a:cubicBezTo>
                  <a:cubicBezTo>
                    <a:pt x="1008" y="578"/>
                    <a:pt x="1009" y="575"/>
                    <a:pt x="1011" y="575"/>
                  </a:cubicBezTo>
                  <a:cubicBezTo>
                    <a:pt x="1015" y="574"/>
                    <a:pt x="1019" y="575"/>
                    <a:pt x="1023" y="574"/>
                  </a:cubicBezTo>
                  <a:cubicBezTo>
                    <a:pt x="1025" y="574"/>
                    <a:pt x="1027" y="572"/>
                    <a:pt x="1029" y="571"/>
                  </a:cubicBezTo>
                  <a:cubicBezTo>
                    <a:pt x="1031" y="569"/>
                    <a:pt x="1032" y="568"/>
                    <a:pt x="1033" y="567"/>
                  </a:cubicBezTo>
                  <a:cubicBezTo>
                    <a:pt x="1036" y="565"/>
                    <a:pt x="1039" y="564"/>
                    <a:pt x="1042" y="563"/>
                  </a:cubicBezTo>
                  <a:cubicBezTo>
                    <a:pt x="1044" y="562"/>
                    <a:pt x="1047" y="560"/>
                    <a:pt x="1049" y="561"/>
                  </a:cubicBezTo>
                  <a:cubicBezTo>
                    <a:pt x="1052" y="561"/>
                    <a:pt x="1054" y="564"/>
                    <a:pt x="1057" y="565"/>
                  </a:cubicBezTo>
                  <a:cubicBezTo>
                    <a:pt x="1059" y="566"/>
                    <a:pt x="1061" y="567"/>
                    <a:pt x="1064" y="567"/>
                  </a:cubicBezTo>
                  <a:cubicBezTo>
                    <a:pt x="1066" y="567"/>
                    <a:pt x="1069" y="566"/>
                    <a:pt x="1071" y="566"/>
                  </a:cubicBezTo>
                  <a:cubicBezTo>
                    <a:pt x="1073" y="566"/>
                    <a:pt x="1074" y="568"/>
                    <a:pt x="1075" y="568"/>
                  </a:cubicBezTo>
                  <a:cubicBezTo>
                    <a:pt x="1080" y="570"/>
                    <a:pt x="1086" y="571"/>
                    <a:pt x="1091" y="572"/>
                  </a:cubicBezTo>
                  <a:cubicBezTo>
                    <a:pt x="1095" y="569"/>
                    <a:pt x="1101" y="567"/>
                    <a:pt x="1104" y="564"/>
                  </a:cubicBezTo>
                  <a:cubicBezTo>
                    <a:pt x="1105" y="563"/>
                    <a:pt x="1103" y="561"/>
                    <a:pt x="1103" y="560"/>
                  </a:cubicBezTo>
                  <a:cubicBezTo>
                    <a:pt x="1104" y="558"/>
                    <a:pt x="1106" y="556"/>
                    <a:pt x="1107" y="553"/>
                  </a:cubicBezTo>
                  <a:cubicBezTo>
                    <a:pt x="1107" y="549"/>
                    <a:pt x="1105" y="545"/>
                    <a:pt x="1107" y="540"/>
                  </a:cubicBezTo>
                  <a:cubicBezTo>
                    <a:pt x="1108" y="537"/>
                    <a:pt x="1112" y="536"/>
                    <a:pt x="1113" y="532"/>
                  </a:cubicBezTo>
                  <a:cubicBezTo>
                    <a:pt x="1114" y="528"/>
                    <a:pt x="1114" y="523"/>
                    <a:pt x="1112" y="520"/>
                  </a:cubicBezTo>
                  <a:cubicBezTo>
                    <a:pt x="1110" y="518"/>
                    <a:pt x="1108" y="523"/>
                    <a:pt x="1106" y="523"/>
                  </a:cubicBezTo>
                  <a:cubicBezTo>
                    <a:pt x="1104" y="522"/>
                    <a:pt x="1102" y="520"/>
                    <a:pt x="1103" y="519"/>
                  </a:cubicBezTo>
                  <a:cubicBezTo>
                    <a:pt x="1104" y="515"/>
                    <a:pt x="1107" y="512"/>
                    <a:pt x="1110" y="511"/>
                  </a:cubicBezTo>
                  <a:cubicBezTo>
                    <a:pt x="1112" y="509"/>
                    <a:pt x="1115" y="511"/>
                    <a:pt x="1117" y="511"/>
                  </a:cubicBezTo>
                  <a:cubicBezTo>
                    <a:pt x="1119" y="510"/>
                    <a:pt x="1121" y="508"/>
                    <a:pt x="1124" y="507"/>
                  </a:cubicBezTo>
                  <a:cubicBezTo>
                    <a:pt x="1129" y="506"/>
                    <a:pt x="1135" y="505"/>
                    <a:pt x="1141" y="505"/>
                  </a:cubicBezTo>
                  <a:cubicBezTo>
                    <a:pt x="1145" y="505"/>
                    <a:pt x="1148" y="507"/>
                    <a:pt x="1152" y="508"/>
                  </a:cubicBezTo>
                  <a:cubicBezTo>
                    <a:pt x="1153" y="509"/>
                    <a:pt x="1155" y="509"/>
                    <a:pt x="1156" y="509"/>
                  </a:cubicBezTo>
                  <a:cubicBezTo>
                    <a:pt x="1158" y="509"/>
                    <a:pt x="1159" y="508"/>
                    <a:pt x="1160" y="508"/>
                  </a:cubicBezTo>
                  <a:cubicBezTo>
                    <a:pt x="1164" y="510"/>
                    <a:pt x="1169" y="513"/>
                    <a:pt x="1173" y="516"/>
                  </a:cubicBezTo>
                  <a:cubicBezTo>
                    <a:pt x="1175" y="518"/>
                    <a:pt x="1175" y="522"/>
                    <a:pt x="1177" y="524"/>
                  </a:cubicBezTo>
                  <a:cubicBezTo>
                    <a:pt x="1177" y="525"/>
                    <a:pt x="1179" y="525"/>
                    <a:pt x="1179" y="526"/>
                  </a:cubicBezTo>
                  <a:cubicBezTo>
                    <a:pt x="1179" y="527"/>
                    <a:pt x="1177" y="528"/>
                    <a:pt x="1178" y="529"/>
                  </a:cubicBezTo>
                  <a:cubicBezTo>
                    <a:pt x="1180" y="533"/>
                    <a:pt x="1184" y="536"/>
                    <a:pt x="1187" y="540"/>
                  </a:cubicBezTo>
                  <a:cubicBezTo>
                    <a:pt x="1188" y="541"/>
                    <a:pt x="1187" y="543"/>
                    <a:pt x="1188" y="544"/>
                  </a:cubicBezTo>
                  <a:cubicBezTo>
                    <a:pt x="1189" y="546"/>
                    <a:pt x="1191" y="547"/>
                    <a:pt x="1192" y="548"/>
                  </a:cubicBezTo>
                  <a:cubicBezTo>
                    <a:pt x="1194" y="552"/>
                    <a:pt x="1196" y="555"/>
                    <a:pt x="1197" y="559"/>
                  </a:cubicBezTo>
                  <a:cubicBezTo>
                    <a:pt x="1198" y="561"/>
                    <a:pt x="1201" y="560"/>
                    <a:pt x="1202" y="561"/>
                  </a:cubicBezTo>
                  <a:cubicBezTo>
                    <a:pt x="1202" y="562"/>
                    <a:pt x="1200" y="563"/>
                    <a:pt x="1201" y="564"/>
                  </a:cubicBezTo>
                  <a:cubicBezTo>
                    <a:pt x="1201" y="566"/>
                    <a:pt x="1202" y="569"/>
                    <a:pt x="1204" y="570"/>
                  </a:cubicBezTo>
                  <a:cubicBezTo>
                    <a:pt x="1207" y="571"/>
                    <a:pt x="1211" y="570"/>
                    <a:pt x="1214" y="572"/>
                  </a:cubicBezTo>
                  <a:cubicBezTo>
                    <a:pt x="1217" y="572"/>
                    <a:pt x="1219" y="575"/>
                    <a:pt x="1222" y="575"/>
                  </a:cubicBezTo>
                  <a:cubicBezTo>
                    <a:pt x="1224" y="575"/>
                    <a:pt x="1225" y="572"/>
                    <a:pt x="1227" y="573"/>
                  </a:cubicBezTo>
                  <a:cubicBezTo>
                    <a:pt x="1231" y="575"/>
                    <a:pt x="1233" y="580"/>
                    <a:pt x="1237" y="583"/>
                  </a:cubicBezTo>
                  <a:cubicBezTo>
                    <a:pt x="1238" y="584"/>
                    <a:pt x="1241" y="583"/>
                    <a:pt x="1243" y="584"/>
                  </a:cubicBezTo>
                  <a:cubicBezTo>
                    <a:pt x="1244" y="586"/>
                    <a:pt x="1244" y="589"/>
                    <a:pt x="1245" y="592"/>
                  </a:cubicBezTo>
                  <a:cubicBezTo>
                    <a:pt x="1245" y="593"/>
                    <a:pt x="1244" y="595"/>
                    <a:pt x="1245" y="597"/>
                  </a:cubicBezTo>
                  <a:cubicBezTo>
                    <a:pt x="1246" y="600"/>
                    <a:pt x="1248" y="605"/>
                    <a:pt x="1251" y="605"/>
                  </a:cubicBezTo>
                  <a:cubicBezTo>
                    <a:pt x="1257" y="606"/>
                    <a:pt x="1264" y="605"/>
                    <a:pt x="1270" y="605"/>
                  </a:cubicBezTo>
                  <a:cubicBezTo>
                    <a:pt x="1272" y="605"/>
                    <a:pt x="1272" y="600"/>
                    <a:pt x="1274" y="599"/>
                  </a:cubicBezTo>
                  <a:cubicBezTo>
                    <a:pt x="1281" y="597"/>
                    <a:pt x="1287" y="594"/>
                    <a:pt x="1294" y="593"/>
                  </a:cubicBezTo>
                  <a:cubicBezTo>
                    <a:pt x="1296" y="593"/>
                    <a:pt x="1294" y="597"/>
                    <a:pt x="1295" y="598"/>
                  </a:cubicBezTo>
                  <a:cubicBezTo>
                    <a:pt x="1296" y="601"/>
                    <a:pt x="1298" y="604"/>
                    <a:pt x="1298" y="607"/>
                  </a:cubicBezTo>
                  <a:cubicBezTo>
                    <a:pt x="1298" y="610"/>
                    <a:pt x="1294" y="612"/>
                    <a:pt x="1294" y="614"/>
                  </a:cubicBezTo>
                  <a:cubicBezTo>
                    <a:pt x="1293" y="618"/>
                    <a:pt x="1294" y="622"/>
                    <a:pt x="1294" y="626"/>
                  </a:cubicBezTo>
                  <a:cubicBezTo>
                    <a:pt x="1294" y="629"/>
                    <a:pt x="1294" y="631"/>
                    <a:pt x="1293" y="634"/>
                  </a:cubicBezTo>
                  <a:cubicBezTo>
                    <a:pt x="1293" y="636"/>
                    <a:pt x="1293" y="639"/>
                    <a:pt x="1292" y="641"/>
                  </a:cubicBezTo>
                  <a:cubicBezTo>
                    <a:pt x="1292" y="642"/>
                    <a:pt x="1290" y="642"/>
                    <a:pt x="1289" y="644"/>
                  </a:cubicBezTo>
                  <a:cubicBezTo>
                    <a:pt x="1289" y="645"/>
                    <a:pt x="1290" y="648"/>
                    <a:pt x="1288" y="649"/>
                  </a:cubicBezTo>
                  <a:cubicBezTo>
                    <a:pt x="1287" y="650"/>
                    <a:pt x="1285" y="650"/>
                    <a:pt x="1284" y="650"/>
                  </a:cubicBezTo>
                  <a:cubicBezTo>
                    <a:pt x="1280" y="649"/>
                    <a:pt x="1277" y="646"/>
                    <a:pt x="1274" y="646"/>
                  </a:cubicBezTo>
                  <a:cubicBezTo>
                    <a:pt x="1272" y="647"/>
                    <a:pt x="1272" y="650"/>
                    <a:pt x="1271" y="652"/>
                  </a:cubicBezTo>
                  <a:cubicBezTo>
                    <a:pt x="1269" y="653"/>
                    <a:pt x="1266" y="653"/>
                    <a:pt x="1265" y="655"/>
                  </a:cubicBezTo>
                  <a:cubicBezTo>
                    <a:pt x="1264" y="655"/>
                    <a:pt x="1265" y="657"/>
                    <a:pt x="1266" y="657"/>
                  </a:cubicBezTo>
                  <a:cubicBezTo>
                    <a:pt x="1267" y="661"/>
                    <a:pt x="1271" y="665"/>
                    <a:pt x="1271" y="669"/>
                  </a:cubicBezTo>
                  <a:cubicBezTo>
                    <a:pt x="1273" y="674"/>
                    <a:pt x="1272" y="680"/>
                    <a:pt x="1271" y="686"/>
                  </a:cubicBezTo>
                  <a:cubicBezTo>
                    <a:pt x="1271" y="688"/>
                    <a:pt x="1268" y="687"/>
                    <a:pt x="1267" y="689"/>
                  </a:cubicBezTo>
                  <a:cubicBezTo>
                    <a:pt x="1266" y="690"/>
                    <a:pt x="1266" y="692"/>
                    <a:pt x="1266" y="694"/>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189" name="Freeform 590"/>
            <p:cNvSpPr>
              <a:spLocks noChangeAspect="1"/>
            </p:cNvSpPr>
            <p:nvPr/>
          </p:nvSpPr>
          <p:spPr bwMode="auto">
            <a:xfrm>
              <a:off x="3066610" y="2668831"/>
              <a:ext cx="17833" cy="2869"/>
            </a:xfrm>
            <a:custGeom>
              <a:avLst/>
              <a:gdLst>
                <a:gd name="T0" fmla="*/ 5358 w 8"/>
                <a:gd name="T1" fmla="*/ 1587 h 1"/>
                <a:gd name="T2" fmla="*/ 0 w 8"/>
                <a:gd name="T3" fmla="*/ 0 h 1"/>
                <a:gd name="T4" fmla="*/ 7144 w 8"/>
                <a:gd name="T5" fmla="*/ 0 h 1"/>
                <a:gd name="T6" fmla="*/ 12501 w 8"/>
                <a:gd name="T7" fmla="*/ 1587 h 1"/>
                <a:gd name="T8" fmla="*/ 5358 w 8"/>
                <a:gd name="T9" fmla="*/ 1587 h 1"/>
                <a:gd name="T10" fmla="*/ 0 60000 65536"/>
                <a:gd name="T11" fmla="*/ 0 60000 65536"/>
                <a:gd name="T12" fmla="*/ 0 60000 65536"/>
                <a:gd name="T13" fmla="*/ 0 60000 65536"/>
                <a:gd name="T14" fmla="*/ 0 60000 65536"/>
                <a:gd name="T15" fmla="*/ 0 w 8"/>
                <a:gd name="T16" fmla="*/ 0 h 1"/>
                <a:gd name="T17" fmla="*/ 8 w 8"/>
                <a:gd name="T18" fmla="*/ 1 h 1"/>
              </a:gdLst>
              <a:ahLst/>
              <a:cxnLst>
                <a:cxn ang="T10">
                  <a:pos x="T0" y="T1"/>
                </a:cxn>
                <a:cxn ang="T11">
                  <a:pos x="T2" y="T3"/>
                </a:cxn>
                <a:cxn ang="T12">
                  <a:pos x="T4" y="T5"/>
                </a:cxn>
                <a:cxn ang="T13">
                  <a:pos x="T6" y="T7"/>
                </a:cxn>
                <a:cxn ang="T14">
                  <a:pos x="T8" y="T9"/>
                </a:cxn>
              </a:cxnLst>
              <a:rect l="T15" t="T16" r="T17" b="T18"/>
              <a:pathLst>
                <a:path w="8" h="1">
                  <a:moveTo>
                    <a:pt x="3" y="1"/>
                  </a:moveTo>
                  <a:cubicBezTo>
                    <a:pt x="2" y="1"/>
                    <a:pt x="0" y="1"/>
                    <a:pt x="0" y="0"/>
                  </a:cubicBezTo>
                  <a:cubicBezTo>
                    <a:pt x="1" y="0"/>
                    <a:pt x="2" y="0"/>
                    <a:pt x="4" y="0"/>
                  </a:cubicBezTo>
                  <a:cubicBezTo>
                    <a:pt x="5" y="0"/>
                    <a:pt x="8" y="0"/>
                    <a:pt x="7" y="1"/>
                  </a:cubicBezTo>
                  <a:cubicBezTo>
                    <a:pt x="7" y="1"/>
                    <a:pt x="4" y="1"/>
                    <a:pt x="3" y="1"/>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190" name="Freeform 591"/>
            <p:cNvSpPr>
              <a:spLocks noChangeAspect="1"/>
            </p:cNvSpPr>
            <p:nvPr/>
          </p:nvSpPr>
          <p:spPr bwMode="auto">
            <a:xfrm>
              <a:off x="3151814" y="2680309"/>
              <a:ext cx="15852" cy="8607"/>
            </a:xfrm>
            <a:custGeom>
              <a:avLst/>
              <a:gdLst>
                <a:gd name="T0" fmla="*/ 3629 w 7"/>
                <a:gd name="T1" fmla="*/ 3175 h 3"/>
                <a:gd name="T2" fmla="*/ 0 w 7"/>
                <a:gd name="T3" fmla="*/ 3175 h 3"/>
                <a:gd name="T4" fmla="*/ 5443 w 7"/>
                <a:gd name="T5" fmla="*/ 1587 h 3"/>
                <a:gd name="T6" fmla="*/ 10886 w 7"/>
                <a:gd name="T7" fmla="*/ 1587 h 3"/>
                <a:gd name="T8" fmla="*/ 3629 w 7"/>
                <a:gd name="T9" fmla="*/ 3175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2" y="2"/>
                  </a:moveTo>
                  <a:cubicBezTo>
                    <a:pt x="2" y="3"/>
                    <a:pt x="0" y="3"/>
                    <a:pt x="0" y="2"/>
                  </a:cubicBezTo>
                  <a:cubicBezTo>
                    <a:pt x="0" y="2"/>
                    <a:pt x="2" y="1"/>
                    <a:pt x="3" y="1"/>
                  </a:cubicBezTo>
                  <a:cubicBezTo>
                    <a:pt x="4" y="0"/>
                    <a:pt x="7" y="0"/>
                    <a:pt x="6" y="1"/>
                  </a:cubicBezTo>
                  <a:cubicBezTo>
                    <a:pt x="6" y="1"/>
                    <a:pt x="4" y="2"/>
                    <a:pt x="2" y="2"/>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191" name="Freeform 592"/>
            <p:cNvSpPr>
              <a:spLocks noChangeAspect="1"/>
            </p:cNvSpPr>
            <p:nvPr/>
          </p:nvSpPr>
          <p:spPr bwMode="auto">
            <a:xfrm>
              <a:off x="3191443" y="2631529"/>
              <a:ext cx="17834" cy="22954"/>
            </a:xfrm>
            <a:custGeom>
              <a:avLst/>
              <a:gdLst>
                <a:gd name="T0" fmla="*/ 4082 w 7"/>
                <a:gd name="T1" fmla="*/ 5443 h 7"/>
                <a:gd name="T2" fmla="*/ 0 w 7"/>
                <a:gd name="T3" fmla="*/ 0 h 7"/>
                <a:gd name="T4" fmla="*/ 8165 w 7"/>
                <a:gd name="T5" fmla="*/ 5443 h 7"/>
                <a:gd name="T6" fmla="*/ 12247 w 7"/>
                <a:gd name="T7" fmla="*/ 12700 h 7"/>
                <a:gd name="T8" fmla="*/ 4082 w 7"/>
                <a:gd name="T9" fmla="*/ 5443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2" y="3"/>
                  </a:moveTo>
                  <a:cubicBezTo>
                    <a:pt x="1" y="2"/>
                    <a:pt x="0" y="0"/>
                    <a:pt x="0" y="0"/>
                  </a:cubicBezTo>
                  <a:cubicBezTo>
                    <a:pt x="1" y="0"/>
                    <a:pt x="3" y="2"/>
                    <a:pt x="4" y="3"/>
                  </a:cubicBezTo>
                  <a:cubicBezTo>
                    <a:pt x="5" y="4"/>
                    <a:pt x="7" y="7"/>
                    <a:pt x="6" y="7"/>
                  </a:cubicBezTo>
                  <a:cubicBezTo>
                    <a:pt x="5" y="7"/>
                    <a:pt x="3" y="5"/>
                    <a:pt x="2" y="3"/>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192" name="Freeform 593"/>
            <p:cNvSpPr>
              <a:spLocks noChangeAspect="1"/>
            </p:cNvSpPr>
            <p:nvPr/>
          </p:nvSpPr>
          <p:spPr bwMode="auto">
            <a:xfrm>
              <a:off x="2773350" y="2820902"/>
              <a:ext cx="9907" cy="11477"/>
            </a:xfrm>
            <a:custGeom>
              <a:avLst/>
              <a:gdLst>
                <a:gd name="T0" fmla="*/ 5953 w 4"/>
                <a:gd name="T1" fmla="*/ 2117 h 3"/>
                <a:gd name="T2" fmla="*/ 5953 w 4"/>
                <a:gd name="T3" fmla="*/ 4233 h 3"/>
                <a:gd name="T4" fmla="*/ 3969 w 4"/>
                <a:gd name="T5" fmla="*/ 4233 h 3"/>
                <a:gd name="T6" fmla="*/ 1984 w 4"/>
                <a:gd name="T7" fmla="*/ 0 h 3"/>
                <a:gd name="T8" fmla="*/ 5953 w 4"/>
                <a:gd name="T9" fmla="*/ 211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1"/>
                  </a:moveTo>
                  <a:cubicBezTo>
                    <a:pt x="4" y="1"/>
                    <a:pt x="4" y="2"/>
                    <a:pt x="3" y="2"/>
                  </a:cubicBezTo>
                  <a:cubicBezTo>
                    <a:pt x="3" y="3"/>
                    <a:pt x="2" y="3"/>
                    <a:pt x="2" y="2"/>
                  </a:cubicBezTo>
                  <a:cubicBezTo>
                    <a:pt x="1" y="2"/>
                    <a:pt x="0" y="1"/>
                    <a:pt x="1" y="0"/>
                  </a:cubicBezTo>
                  <a:cubicBezTo>
                    <a:pt x="2" y="0"/>
                    <a:pt x="3" y="0"/>
                    <a:pt x="3" y="1"/>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193" name="Freeform 594"/>
            <p:cNvSpPr>
              <a:spLocks noChangeAspect="1"/>
            </p:cNvSpPr>
            <p:nvPr/>
          </p:nvSpPr>
          <p:spPr bwMode="auto">
            <a:xfrm>
              <a:off x="2602943" y="2935673"/>
              <a:ext cx="3963" cy="8609"/>
            </a:xfrm>
            <a:custGeom>
              <a:avLst/>
              <a:gdLst>
                <a:gd name="T0" fmla="*/ 3175 w 2"/>
                <a:gd name="T1" fmla="*/ 3175 h 3"/>
                <a:gd name="T2" fmla="*/ 1588 w 2"/>
                <a:gd name="T3" fmla="*/ 4763 h 3"/>
                <a:gd name="T4" fmla="*/ 0 w 2"/>
                <a:gd name="T5" fmla="*/ 3175 h 3"/>
                <a:gd name="T6" fmla="*/ 1588 w 2"/>
                <a:gd name="T7" fmla="*/ 0 h 3"/>
                <a:gd name="T8" fmla="*/ 3175 w 2"/>
                <a:gd name="T9" fmla="*/ 3175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3"/>
                    <a:pt x="0" y="2"/>
                    <a:pt x="0" y="2"/>
                  </a:cubicBezTo>
                  <a:cubicBezTo>
                    <a:pt x="0" y="1"/>
                    <a:pt x="0" y="0"/>
                    <a:pt x="1" y="0"/>
                  </a:cubicBezTo>
                  <a:cubicBezTo>
                    <a:pt x="2" y="0"/>
                    <a:pt x="2" y="1"/>
                    <a:pt x="2" y="2"/>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194" name="Freeform 599"/>
            <p:cNvSpPr>
              <a:spLocks noChangeAspect="1"/>
            </p:cNvSpPr>
            <p:nvPr/>
          </p:nvSpPr>
          <p:spPr bwMode="auto">
            <a:xfrm>
              <a:off x="3143888" y="2132275"/>
              <a:ext cx="7926" cy="8609"/>
            </a:xfrm>
            <a:custGeom>
              <a:avLst/>
              <a:gdLst>
                <a:gd name="T0" fmla="*/ 2117 w 3"/>
                <a:gd name="T1" fmla="*/ 3175 h 3"/>
                <a:gd name="T2" fmla="*/ 0 w 3"/>
                <a:gd name="T3" fmla="*/ 3175 h 3"/>
                <a:gd name="T4" fmla="*/ 2117 w 3"/>
                <a:gd name="T5" fmla="*/ 1588 h 3"/>
                <a:gd name="T6" fmla="*/ 4233 w 3"/>
                <a:gd name="T7" fmla="*/ 1588 h 3"/>
                <a:gd name="T8" fmla="*/ 2117 w 3"/>
                <a:gd name="T9" fmla="*/ 317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2"/>
                  </a:moveTo>
                  <a:cubicBezTo>
                    <a:pt x="1" y="3"/>
                    <a:pt x="0" y="3"/>
                    <a:pt x="0" y="2"/>
                  </a:cubicBezTo>
                  <a:cubicBezTo>
                    <a:pt x="0" y="2"/>
                    <a:pt x="1" y="1"/>
                    <a:pt x="1" y="1"/>
                  </a:cubicBezTo>
                  <a:cubicBezTo>
                    <a:pt x="1" y="1"/>
                    <a:pt x="2" y="0"/>
                    <a:pt x="2" y="1"/>
                  </a:cubicBezTo>
                  <a:cubicBezTo>
                    <a:pt x="3" y="2"/>
                    <a:pt x="2" y="2"/>
                    <a:pt x="1" y="2"/>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195" name="Freeform 600"/>
            <p:cNvSpPr>
              <a:spLocks noChangeAspect="1"/>
            </p:cNvSpPr>
            <p:nvPr/>
          </p:nvSpPr>
          <p:spPr bwMode="auto">
            <a:xfrm>
              <a:off x="2559350" y="1773615"/>
              <a:ext cx="7926" cy="5738"/>
            </a:xfrm>
            <a:custGeom>
              <a:avLst/>
              <a:gdLst>
                <a:gd name="T0" fmla="*/ 2117 w 3"/>
                <a:gd name="T1" fmla="*/ 1588 h 2"/>
                <a:gd name="T2" fmla="*/ 2117 w 3"/>
                <a:gd name="T3" fmla="*/ 0 h 2"/>
                <a:gd name="T4" fmla="*/ 4233 w 3"/>
                <a:gd name="T5" fmla="*/ 0 h 2"/>
                <a:gd name="T6" fmla="*/ 6350 w 3"/>
                <a:gd name="T7" fmla="*/ 3175 h 2"/>
                <a:gd name="T8" fmla="*/ 2117 w 3"/>
                <a:gd name="T9" fmla="*/ 1588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1"/>
                  </a:moveTo>
                  <a:cubicBezTo>
                    <a:pt x="1" y="1"/>
                    <a:pt x="0" y="0"/>
                    <a:pt x="1" y="0"/>
                  </a:cubicBezTo>
                  <a:cubicBezTo>
                    <a:pt x="1" y="0"/>
                    <a:pt x="2" y="0"/>
                    <a:pt x="2" y="0"/>
                  </a:cubicBezTo>
                  <a:cubicBezTo>
                    <a:pt x="3" y="1"/>
                    <a:pt x="3" y="1"/>
                    <a:pt x="3" y="2"/>
                  </a:cubicBezTo>
                  <a:cubicBezTo>
                    <a:pt x="2" y="2"/>
                    <a:pt x="1" y="2"/>
                    <a:pt x="1" y="1"/>
                  </a:cubicBezTo>
                  <a:close/>
                </a:path>
              </a:pathLst>
            </a:custGeom>
            <a:solidFill>
              <a:srgbClr val="D4BAC2"/>
            </a:solidFill>
            <a:ln w="3175" cap="rnd">
              <a:solidFill>
                <a:srgbClr val="997480"/>
              </a:solidFill>
              <a:round/>
              <a:headEnd/>
              <a:tailEnd/>
            </a:ln>
          </p:spPr>
          <p:txBody>
            <a:bodyPr/>
            <a:lstStyle/>
            <a:p>
              <a:pPr defTabSz="914400"/>
              <a:endParaRPr lang="en-US">
                <a:solidFill>
                  <a:prstClr val="black"/>
                </a:solidFill>
                <a:latin typeface="Arial"/>
                <a:ea typeface="微软雅黑"/>
              </a:endParaRPr>
            </a:p>
          </p:txBody>
        </p:sp>
        <p:sp>
          <p:nvSpPr>
            <p:cNvPr id="196" name="Freeform 624"/>
            <p:cNvSpPr>
              <a:spLocks noChangeAspect="1"/>
            </p:cNvSpPr>
            <p:nvPr/>
          </p:nvSpPr>
          <p:spPr bwMode="auto">
            <a:xfrm>
              <a:off x="5468170" y="3601347"/>
              <a:ext cx="27741" cy="34431"/>
            </a:xfrm>
            <a:custGeom>
              <a:avLst/>
              <a:gdLst>
                <a:gd name="T0" fmla="*/ 20373 w 12"/>
                <a:gd name="T1" fmla="*/ 3810 h 10"/>
                <a:gd name="T2" fmla="*/ 16669 w 12"/>
                <a:gd name="T3" fmla="*/ 15240 h 10"/>
                <a:gd name="T4" fmla="*/ 3704 w 12"/>
                <a:gd name="T5" fmla="*/ 15240 h 10"/>
                <a:gd name="T6" fmla="*/ 9260 w 12"/>
                <a:gd name="T7" fmla="*/ 1905 h 10"/>
                <a:gd name="T8" fmla="*/ 20373 w 12"/>
                <a:gd name="T9" fmla="*/ 3810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11" y="2"/>
                  </a:moveTo>
                  <a:cubicBezTo>
                    <a:pt x="12" y="4"/>
                    <a:pt x="11" y="7"/>
                    <a:pt x="9" y="8"/>
                  </a:cubicBezTo>
                  <a:cubicBezTo>
                    <a:pt x="7" y="9"/>
                    <a:pt x="3" y="10"/>
                    <a:pt x="2" y="8"/>
                  </a:cubicBezTo>
                  <a:cubicBezTo>
                    <a:pt x="0" y="6"/>
                    <a:pt x="3" y="2"/>
                    <a:pt x="5" y="1"/>
                  </a:cubicBezTo>
                  <a:cubicBezTo>
                    <a:pt x="7" y="0"/>
                    <a:pt x="10" y="0"/>
                    <a:pt x="11" y="2"/>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197" name="Freeform 625"/>
            <p:cNvSpPr>
              <a:spLocks noChangeAspect="1"/>
            </p:cNvSpPr>
            <p:nvPr/>
          </p:nvSpPr>
          <p:spPr bwMode="auto">
            <a:xfrm>
              <a:off x="6145838" y="3351720"/>
              <a:ext cx="27741" cy="43038"/>
            </a:xfrm>
            <a:custGeom>
              <a:avLst/>
              <a:gdLst>
                <a:gd name="T0" fmla="*/ 18521 w 12"/>
                <a:gd name="T1" fmla="*/ 1832 h 13"/>
                <a:gd name="T2" fmla="*/ 18521 w 12"/>
                <a:gd name="T3" fmla="*/ 12822 h 13"/>
                <a:gd name="T4" fmla="*/ 0 w 12"/>
                <a:gd name="T5" fmla="*/ 21980 h 13"/>
                <a:gd name="T6" fmla="*/ 3704 w 12"/>
                <a:gd name="T7" fmla="*/ 5495 h 13"/>
                <a:gd name="T8" fmla="*/ 18521 w 12"/>
                <a:gd name="T9" fmla="*/ 1832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0" y="1"/>
                  </a:moveTo>
                  <a:cubicBezTo>
                    <a:pt x="12" y="2"/>
                    <a:pt x="11" y="5"/>
                    <a:pt x="10" y="7"/>
                  </a:cubicBezTo>
                  <a:cubicBezTo>
                    <a:pt x="8" y="10"/>
                    <a:pt x="4" y="13"/>
                    <a:pt x="0" y="12"/>
                  </a:cubicBezTo>
                  <a:cubicBezTo>
                    <a:pt x="1" y="10"/>
                    <a:pt x="0" y="5"/>
                    <a:pt x="2" y="3"/>
                  </a:cubicBezTo>
                  <a:cubicBezTo>
                    <a:pt x="4" y="1"/>
                    <a:pt x="8" y="0"/>
                    <a:pt x="10" y="1"/>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198" name="Freeform 626"/>
            <p:cNvSpPr>
              <a:spLocks noChangeAspect="1"/>
            </p:cNvSpPr>
            <p:nvPr/>
          </p:nvSpPr>
          <p:spPr bwMode="auto">
            <a:xfrm>
              <a:off x="2917998" y="2634400"/>
              <a:ext cx="47556" cy="60254"/>
            </a:xfrm>
            <a:custGeom>
              <a:avLst/>
              <a:gdLst>
                <a:gd name="T0" fmla="*/ 34290 w 20"/>
                <a:gd name="T1" fmla="*/ 9805 h 17"/>
                <a:gd name="T2" fmla="*/ 38100 w 20"/>
                <a:gd name="T3" fmla="*/ 13727 h 17"/>
                <a:gd name="T4" fmla="*/ 30480 w 20"/>
                <a:gd name="T5" fmla="*/ 23532 h 17"/>
                <a:gd name="T6" fmla="*/ 11430 w 20"/>
                <a:gd name="T7" fmla="*/ 33337 h 17"/>
                <a:gd name="T8" fmla="*/ 3810 w 20"/>
                <a:gd name="T9" fmla="*/ 31376 h 17"/>
                <a:gd name="T10" fmla="*/ 0 w 20"/>
                <a:gd name="T11" fmla="*/ 17649 h 17"/>
                <a:gd name="T12" fmla="*/ 3810 w 20"/>
                <a:gd name="T13" fmla="*/ 1961 h 17"/>
                <a:gd name="T14" fmla="*/ 15240 w 20"/>
                <a:gd name="T15" fmla="*/ 1961 h 17"/>
                <a:gd name="T16" fmla="*/ 26670 w 20"/>
                <a:gd name="T17" fmla="*/ 7844 h 17"/>
                <a:gd name="T18" fmla="*/ 34290 w 20"/>
                <a:gd name="T19" fmla="*/ 9805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7"/>
                <a:gd name="T32" fmla="*/ 20 w 20"/>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7">
                  <a:moveTo>
                    <a:pt x="18" y="5"/>
                  </a:moveTo>
                  <a:cubicBezTo>
                    <a:pt x="19" y="6"/>
                    <a:pt x="20" y="6"/>
                    <a:pt x="20" y="7"/>
                  </a:cubicBezTo>
                  <a:cubicBezTo>
                    <a:pt x="19" y="9"/>
                    <a:pt x="17" y="11"/>
                    <a:pt x="16" y="12"/>
                  </a:cubicBezTo>
                  <a:cubicBezTo>
                    <a:pt x="13" y="14"/>
                    <a:pt x="10" y="16"/>
                    <a:pt x="6" y="17"/>
                  </a:cubicBezTo>
                  <a:cubicBezTo>
                    <a:pt x="5" y="17"/>
                    <a:pt x="3" y="17"/>
                    <a:pt x="2" y="16"/>
                  </a:cubicBezTo>
                  <a:cubicBezTo>
                    <a:pt x="0" y="14"/>
                    <a:pt x="0" y="12"/>
                    <a:pt x="0" y="9"/>
                  </a:cubicBezTo>
                  <a:cubicBezTo>
                    <a:pt x="0" y="6"/>
                    <a:pt x="0" y="3"/>
                    <a:pt x="2" y="1"/>
                  </a:cubicBezTo>
                  <a:cubicBezTo>
                    <a:pt x="4" y="0"/>
                    <a:pt x="6" y="1"/>
                    <a:pt x="8" y="1"/>
                  </a:cubicBezTo>
                  <a:cubicBezTo>
                    <a:pt x="10" y="1"/>
                    <a:pt x="12" y="3"/>
                    <a:pt x="14" y="4"/>
                  </a:cubicBezTo>
                  <a:cubicBezTo>
                    <a:pt x="15" y="4"/>
                    <a:pt x="17" y="4"/>
                    <a:pt x="18" y="5"/>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199" name="Freeform 627"/>
            <p:cNvSpPr>
              <a:spLocks noChangeAspect="1"/>
            </p:cNvSpPr>
            <p:nvPr/>
          </p:nvSpPr>
          <p:spPr bwMode="auto">
            <a:xfrm>
              <a:off x="3173610" y="2551190"/>
              <a:ext cx="59445" cy="68862"/>
            </a:xfrm>
            <a:custGeom>
              <a:avLst/>
              <a:gdLst>
                <a:gd name="T0" fmla="*/ 13335 w 25"/>
                <a:gd name="T1" fmla="*/ 1905 h 20"/>
                <a:gd name="T2" fmla="*/ 34290 w 25"/>
                <a:gd name="T3" fmla="*/ 19050 h 20"/>
                <a:gd name="T4" fmla="*/ 40005 w 25"/>
                <a:gd name="T5" fmla="*/ 19050 h 20"/>
                <a:gd name="T6" fmla="*/ 47625 w 25"/>
                <a:gd name="T7" fmla="*/ 28575 h 20"/>
                <a:gd name="T8" fmla="*/ 45720 w 25"/>
                <a:gd name="T9" fmla="*/ 32385 h 20"/>
                <a:gd name="T10" fmla="*/ 32385 w 25"/>
                <a:gd name="T11" fmla="*/ 36195 h 20"/>
                <a:gd name="T12" fmla="*/ 22860 w 25"/>
                <a:gd name="T13" fmla="*/ 26670 h 20"/>
                <a:gd name="T14" fmla="*/ 13335 w 25"/>
                <a:gd name="T15" fmla="*/ 26670 h 20"/>
                <a:gd name="T16" fmla="*/ 1905 w 25"/>
                <a:gd name="T17" fmla="*/ 15240 h 20"/>
                <a:gd name="T18" fmla="*/ 1905 w 25"/>
                <a:gd name="T19" fmla="*/ 5715 h 20"/>
                <a:gd name="T20" fmla="*/ 7620 w 25"/>
                <a:gd name="T21" fmla="*/ 5715 h 20"/>
                <a:gd name="T22" fmla="*/ 13335 w 25"/>
                <a:gd name="T23" fmla="*/ 1905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20"/>
                <a:gd name="T38" fmla="*/ 25 w 25"/>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20">
                  <a:moveTo>
                    <a:pt x="7" y="1"/>
                  </a:moveTo>
                  <a:cubicBezTo>
                    <a:pt x="11" y="3"/>
                    <a:pt x="14" y="7"/>
                    <a:pt x="18" y="10"/>
                  </a:cubicBezTo>
                  <a:cubicBezTo>
                    <a:pt x="19" y="10"/>
                    <a:pt x="20" y="9"/>
                    <a:pt x="21" y="10"/>
                  </a:cubicBezTo>
                  <a:cubicBezTo>
                    <a:pt x="23" y="11"/>
                    <a:pt x="24" y="13"/>
                    <a:pt x="25" y="15"/>
                  </a:cubicBezTo>
                  <a:cubicBezTo>
                    <a:pt x="25" y="15"/>
                    <a:pt x="25" y="16"/>
                    <a:pt x="24" y="17"/>
                  </a:cubicBezTo>
                  <a:cubicBezTo>
                    <a:pt x="22" y="18"/>
                    <a:pt x="19" y="20"/>
                    <a:pt x="17" y="19"/>
                  </a:cubicBezTo>
                  <a:cubicBezTo>
                    <a:pt x="15" y="19"/>
                    <a:pt x="14" y="16"/>
                    <a:pt x="12" y="14"/>
                  </a:cubicBezTo>
                  <a:cubicBezTo>
                    <a:pt x="11" y="14"/>
                    <a:pt x="9" y="15"/>
                    <a:pt x="7" y="14"/>
                  </a:cubicBezTo>
                  <a:cubicBezTo>
                    <a:pt x="5" y="13"/>
                    <a:pt x="3" y="11"/>
                    <a:pt x="1" y="8"/>
                  </a:cubicBezTo>
                  <a:cubicBezTo>
                    <a:pt x="0" y="6"/>
                    <a:pt x="0" y="4"/>
                    <a:pt x="1" y="3"/>
                  </a:cubicBezTo>
                  <a:cubicBezTo>
                    <a:pt x="2" y="2"/>
                    <a:pt x="3" y="3"/>
                    <a:pt x="4" y="3"/>
                  </a:cubicBezTo>
                  <a:cubicBezTo>
                    <a:pt x="5" y="2"/>
                    <a:pt x="6" y="0"/>
                    <a:pt x="7" y="1"/>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00" name="Freeform 628"/>
            <p:cNvSpPr>
              <a:spLocks noChangeAspect="1"/>
            </p:cNvSpPr>
            <p:nvPr/>
          </p:nvSpPr>
          <p:spPr bwMode="auto">
            <a:xfrm>
              <a:off x="3026980" y="2046197"/>
              <a:ext cx="366574" cy="295537"/>
            </a:xfrm>
            <a:custGeom>
              <a:avLst/>
              <a:gdLst>
                <a:gd name="T0" fmla="*/ 291780 w 154"/>
                <a:gd name="T1" fmla="*/ 24717 h 86"/>
                <a:gd name="T2" fmla="*/ 270802 w 154"/>
                <a:gd name="T3" fmla="*/ 39928 h 86"/>
                <a:gd name="T4" fmla="*/ 202148 w 154"/>
                <a:gd name="T5" fmla="*/ 60842 h 86"/>
                <a:gd name="T6" fmla="*/ 190706 w 154"/>
                <a:gd name="T7" fmla="*/ 58941 h 86"/>
                <a:gd name="T8" fmla="*/ 177356 w 154"/>
                <a:gd name="T9" fmla="*/ 68447 h 86"/>
                <a:gd name="T10" fmla="*/ 165914 w 154"/>
                <a:gd name="T11" fmla="*/ 74151 h 86"/>
                <a:gd name="T12" fmla="*/ 150658 w 154"/>
                <a:gd name="T13" fmla="*/ 87460 h 86"/>
                <a:gd name="T14" fmla="*/ 131587 w 154"/>
                <a:gd name="T15" fmla="*/ 87460 h 86"/>
                <a:gd name="T16" fmla="*/ 131587 w 154"/>
                <a:gd name="T17" fmla="*/ 96967 h 86"/>
                <a:gd name="T18" fmla="*/ 116331 w 154"/>
                <a:gd name="T19" fmla="*/ 104572 h 86"/>
                <a:gd name="T20" fmla="*/ 102981 w 154"/>
                <a:gd name="T21" fmla="*/ 104572 h 86"/>
                <a:gd name="T22" fmla="*/ 97260 w 154"/>
                <a:gd name="T23" fmla="*/ 121684 h 86"/>
                <a:gd name="T24" fmla="*/ 89632 w 154"/>
                <a:gd name="T25" fmla="*/ 134993 h 86"/>
                <a:gd name="T26" fmla="*/ 80096 w 154"/>
                <a:gd name="T27" fmla="*/ 129289 h 86"/>
                <a:gd name="T28" fmla="*/ 80096 w 154"/>
                <a:gd name="T29" fmla="*/ 134993 h 86"/>
                <a:gd name="T30" fmla="*/ 85818 w 154"/>
                <a:gd name="T31" fmla="*/ 146401 h 86"/>
                <a:gd name="T32" fmla="*/ 72468 w 154"/>
                <a:gd name="T33" fmla="*/ 144500 h 86"/>
                <a:gd name="T34" fmla="*/ 78189 w 154"/>
                <a:gd name="T35" fmla="*/ 154006 h 86"/>
                <a:gd name="T36" fmla="*/ 61026 w 154"/>
                <a:gd name="T37" fmla="*/ 163513 h 86"/>
                <a:gd name="T38" fmla="*/ 41955 w 154"/>
                <a:gd name="T39" fmla="*/ 155908 h 86"/>
                <a:gd name="T40" fmla="*/ 19071 w 154"/>
                <a:gd name="T41" fmla="*/ 155908 h 86"/>
                <a:gd name="T42" fmla="*/ 11442 w 154"/>
                <a:gd name="T43" fmla="*/ 155908 h 86"/>
                <a:gd name="T44" fmla="*/ 20978 w 154"/>
                <a:gd name="T45" fmla="*/ 148302 h 86"/>
                <a:gd name="T46" fmla="*/ 1907 w 154"/>
                <a:gd name="T47" fmla="*/ 150204 h 86"/>
                <a:gd name="T48" fmla="*/ 15256 w 154"/>
                <a:gd name="T49" fmla="*/ 136895 h 86"/>
                <a:gd name="T50" fmla="*/ 26699 w 154"/>
                <a:gd name="T51" fmla="*/ 127388 h 86"/>
                <a:gd name="T52" fmla="*/ 38141 w 154"/>
                <a:gd name="T53" fmla="*/ 131191 h 86"/>
                <a:gd name="T54" fmla="*/ 28606 w 154"/>
                <a:gd name="T55" fmla="*/ 121684 h 86"/>
                <a:gd name="T56" fmla="*/ 49584 w 154"/>
                <a:gd name="T57" fmla="*/ 115980 h 86"/>
                <a:gd name="T58" fmla="*/ 32420 w 154"/>
                <a:gd name="T59" fmla="*/ 110276 h 86"/>
                <a:gd name="T60" fmla="*/ 49584 w 154"/>
                <a:gd name="T61" fmla="*/ 104572 h 86"/>
                <a:gd name="T62" fmla="*/ 40048 w 154"/>
                <a:gd name="T63" fmla="*/ 100770 h 86"/>
                <a:gd name="T64" fmla="*/ 40048 w 154"/>
                <a:gd name="T65" fmla="*/ 95066 h 86"/>
                <a:gd name="T66" fmla="*/ 28606 w 154"/>
                <a:gd name="T67" fmla="*/ 83658 h 86"/>
                <a:gd name="T68" fmla="*/ 34327 w 154"/>
                <a:gd name="T69" fmla="*/ 83658 h 86"/>
                <a:gd name="T70" fmla="*/ 40048 w 154"/>
                <a:gd name="T71" fmla="*/ 89362 h 86"/>
                <a:gd name="T72" fmla="*/ 55305 w 154"/>
                <a:gd name="T73" fmla="*/ 83658 h 86"/>
                <a:gd name="T74" fmla="*/ 72468 w 154"/>
                <a:gd name="T75" fmla="*/ 83658 h 86"/>
                <a:gd name="T76" fmla="*/ 76282 w 154"/>
                <a:gd name="T77" fmla="*/ 72250 h 86"/>
                <a:gd name="T78" fmla="*/ 76282 w 154"/>
                <a:gd name="T79" fmla="*/ 62743 h 86"/>
                <a:gd name="T80" fmla="*/ 91539 w 154"/>
                <a:gd name="T81" fmla="*/ 64645 h 86"/>
                <a:gd name="T82" fmla="*/ 97260 w 154"/>
                <a:gd name="T83" fmla="*/ 55138 h 86"/>
                <a:gd name="T84" fmla="*/ 116331 w 154"/>
                <a:gd name="T85" fmla="*/ 49434 h 86"/>
                <a:gd name="T86" fmla="*/ 122052 w 154"/>
                <a:gd name="T87" fmla="*/ 45632 h 86"/>
                <a:gd name="T88" fmla="*/ 129680 w 154"/>
                <a:gd name="T89" fmla="*/ 47533 h 86"/>
                <a:gd name="T90" fmla="*/ 131587 w 154"/>
                <a:gd name="T91" fmla="*/ 39928 h 86"/>
                <a:gd name="T92" fmla="*/ 162100 w 154"/>
                <a:gd name="T93" fmla="*/ 39928 h 86"/>
                <a:gd name="T94" fmla="*/ 165914 w 154"/>
                <a:gd name="T95" fmla="*/ 43730 h 86"/>
                <a:gd name="T96" fmla="*/ 173542 w 154"/>
                <a:gd name="T97" fmla="*/ 38026 h 86"/>
                <a:gd name="T98" fmla="*/ 190706 w 154"/>
                <a:gd name="T99" fmla="*/ 36125 h 86"/>
                <a:gd name="T100" fmla="*/ 207869 w 154"/>
                <a:gd name="T101" fmla="*/ 36125 h 86"/>
                <a:gd name="T102" fmla="*/ 213591 w 154"/>
                <a:gd name="T103" fmla="*/ 26618 h 86"/>
                <a:gd name="T104" fmla="*/ 228847 w 154"/>
                <a:gd name="T105" fmla="*/ 22816 h 86"/>
                <a:gd name="T106" fmla="*/ 230754 w 154"/>
                <a:gd name="T107" fmla="*/ 13309 h 86"/>
                <a:gd name="T108" fmla="*/ 263174 w 154"/>
                <a:gd name="T109" fmla="*/ 1901 h 86"/>
                <a:gd name="T110" fmla="*/ 278431 w 154"/>
                <a:gd name="T111" fmla="*/ 7605 h 86"/>
                <a:gd name="T112" fmla="*/ 287966 w 154"/>
                <a:gd name="T113" fmla="*/ 9507 h 86"/>
                <a:gd name="T114" fmla="*/ 293687 w 154"/>
                <a:gd name="T115" fmla="*/ 19013 h 86"/>
                <a:gd name="T116" fmla="*/ 291780 w 154"/>
                <a:gd name="T117" fmla="*/ 24717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4"/>
                <a:gd name="T178" fmla="*/ 0 h 86"/>
                <a:gd name="T179" fmla="*/ 154 w 15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4" h="86">
                  <a:moveTo>
                    <a:pt x="153" y="13"/>
                  </a:moveTo>
                  <a:cubicBezTo>
                    <a:pt x="149" y="16"/>
                    <a:pt x="146" y="19"/>
                    <a:pt x="142" y="21"/>
                  </a:cubicBezTo>
                  <a:cubicBezTo>
                    <a:pt x="130" y="25"/>
                    <a:pt x="118" y="29"/>
                    <a:pt x="106" y="32"/>
                  </a:cubicBezTo>
                  <a:cubicBezTo>
                    <a:pt x="104" y="32"/>
                    <a:pt x="102" y="30"/>
                    <a:pt x="100" y="31"/>
                  </a:cubicBezTo>
                  <a:cubicBezTo>
                    <a:pt x="97" y="32"/>
                    <a:pt x="96" y="35"/>
                    <a:pt x="93" y="36"/>
                  </a:cubicBezTo>
                  <a:cubicBezTo>
                    <a:pt x="91" y="38"/>
                    <a:pt x="89" y="38"/>
                    <a:pt x="87" y="39"/>
                  </a:cubicBezTo>
                  <a:cubicBezTo>
                    <a:pt x="84" y="41"/>
                    <a:pt x="83" y="45"/>
                    <a:pt x="79" y="46"/>
                  </a:cubicBezTo>
                  <a:cubicBezTo>
                    <a:pt x="76" y="48"/>
                    <a:pt x="72" y="45"/>
                    <a:pt x="69" y="46"/>
                  </a:cubicBezTo>
                  <a:cubicBezTo>
                    <a:pt x="68" y="47"/>
                    <a:pt x="70" y="50"/>
                    <a:pt x="69" y="51"/>
                  </a:cubicBezTo>
                  <a:cubicBezTo>
                    <a:pt x="67" y="53"/>
                    <a:pt x="64" y="54"/>
                    <a:pt x="61" y="55"/>
                  </a:cubicBezTo>
                  <a:cubicBezTo>
                    <a:pt x="59" y="55"/>
                    <a:pt x="56" y="54"/>
                    <a:pt x="54" y="55"/>
                  </a:cubicBezTo>
                  <a:cubicBezTo>
                    <a:pt x="52" y="57"/>
                    <a:pt x="52" y="61"/>
                    <a:pt x="51" y="64"/>
                  </a:cubicBezTo>
                  <a:cubicBezTo>
                    <a:pt x="50" y="66"/>
                    <a:pt x="50" y="70"/>
                    <a:pt x="47" y="71"/>
                  </a:cubicBezTo>
                  <a:cubicBezTo>
                    <a:pt x="46" y="72"/>
                    <a:pt x="44" y="68"/>
                    <a:pt x="42" y="68"/>
                  </a:cubicBezTo>
                  <a:cubicBezTo>
                    <a:pt x="41" y="68"/>
                    <a:pt x="42" y="70"/>
                    <a:pt x="42" y="71"/>
                  </a:cubicBezTo>
                  <a:cubicBezTo>
                    <a:pt x="43" y="73"/>
                    <a:pt x="47" y="76"/>
                    <a:pt x="45" y="77"/>
                  </a:cubicBezTo>
                  <a:cubicBezTo>
                    <a:pt x="44" y="79"/>
                    <a:pt x="40" y="74"/>
                    <a:pt x="38" y="76"/>
                  </a:cubicBezTo>
                  <a:cubicBezTo>
                    <a:pt x="36" y="77"/>
                    <a:pt x="42" y="79"/>
                    <a:pt x="41" y="81"/>
                  </a:cubicBezTo>
                  <a:cubicBezTo>
                    <a:pt x="39" y="84"/>
                    <a:pt x="36" y="85"/>
                    <a:pt x="32" y="86"/>
                  </a:cubicBezTo>
                  <a:cubicBezTo>
                    <a:pt x="29" y="86"/>
                    <a:pt x="26" y="83"/>
                    <a:pt x="22" y="82"/>
                  </a:cubicBezTo>
                  <a:cubicBezTo>
                    <a:pt x="18" y="82"/>
                    <a:pt x="14" y="82"/>
                    <a:pt x="10" y="82"/>
                  </a:cubicBezTo>
                  <a:cubicBezTo>
                    <a:pt x="9" y="82"/>
                    <a:pt x="6" y="83"/>
                    <a:pt x="6" y="82"/>
                  </a:cubicBezTo>
                  <a:cubicBezTo>
                    <a:pt x="7" y="80"/>
                    <a:pt x="13" y="79"/>
                    <a:pt x="11" y="78"/>
                  </a:cubicBezTo>
                  <a:cubicBezTo>
                    <a:pt x="8" y="76"/>
                    <a:pt x="3" y="81"/>
                    <a:pt x="1" y="79"/>
                  </a:cubicBezTo>
                  <a:cubicBezTo>
                    <a:pt x="0" y="76"/>
                    <a:pt x="6" y="74"/>
                    <a:pt x="8" y="72"/>
                  </a:cubicBezTo>
                  <a:cubicBezTo>
                    <a:pt x="10" y="70"/>
                    <a:pt x="11" y="68"/>
                    <a:pt x="14" y="67"/>
                  </a:cubicBezTo>
                  <a:cubicBezTo>
                    <a:pt x="16" y="67"/>
                    <a:pt x="19" y="71"/>
                    <a:pt x="20" y="69"/>
                  </a:cubicBezTo>
                  <a:cubicBezTo>
                    <a:pt x="20" y="67"/>
                    <a:pt x="14" y="66"/>
                    <a:pt x="15" y="64"/>
                  </a:cubicBezTo>
                  <a:cubicBezTo>
                    <a:pt x="18" y="61"/>
                    <a:pt x="24" y="64"/>
                    <a:pt x="26" y="61"/>
                  </a:cubicBezTo>
                  <a:cubicBezTo>
                    <a:pt x="27" y="58"/>
                    <a:pt x="17" y="61"/>
                    <a:pt x="17" y="58"/>
                  </a:cubicBezTo>
                  <a:cubicBezTo>
                    <a:pt x="17" y="55"/>
                    <a:pt x="24" y="57"/>
                    <a:pt x="26" y="55"/>
                  </a:cubicBezTo>
                  <a:cubicBezTo>
                    <a:pt x="27" y="54"/>
                    <a:pt x="22" y="54"/>
                    <a:pt x="21" y="53"/>
                  </a:cubicBezTo>
                  <a:cubicBezTo>
                    <a:pt x="20" y="52"/>
                    <a:pt x="21" y="51"/>
                    <a:pt x="21" y="50"/>
                  </a:cubicBezTo>
                  <a:cubicBezTo>
                    <a:pt x="19" y="47"/>
                    <a:pt x="16" y="46"/>
                    <a:pt x="15" y="44"/>
                  </a:cubicBezTo>
                  <a:cubicBezTo>
                    <a:pt x="15" y="43"/>
                    <a:pt x="17" y="44"/>
                    <a:pt x="18" y="44"/>
                  </a:cubicBezTo>
                  <a:cubicBezTo>
                    <a:pt x="19" y="45"/>
                    <a:pt x="20" y="47"/>
                    <a:pt x="21" y="47"/>
                  </a:cubicBezTo>
                  <a:cubicBezTo>
                    <a:pt x="24" y="47"/>
                    <a:pt x="26" y="44"/>
                    <a:pt x="29" y="44"/>
                  </a:cubicBezTo>
                  <a:cubicBezTo>
                    <a:pt x="32" y="43"/>
                    <a:pt x="35" y="45"/>
                    <a:pt x="38" y="44"/>
                  </a:cubicBezTo>
                  <a:cubicBezTo>
                    <a:pt x="39" y="43"/>
                    <a:pt x="39" y="40"/>
                    <a:pt x="40" y="38"/>
                  </a:cubicBezTo>
                  <a:cubicBezTo>
                    <a:pt x="40" y="36"/>
                    <a:pt x="39" y="34"/>
                    <a:pt x="40" y="33"/>
                  </a:cubicBezTo>
                  <a:cubicBezTo>
                    <a:pt x="43" y="32"/>
                    <a:pt x="46" y="35"/>
                    <a:pt x="48" y="34"/>
                  </a:cubicBezTo>
                  <a:cubicBezTo>
                    <a:pt x="50" y="33"/>
                    <a:pt x="49" y="30"/>
                    <a:pt x="51" y="29"/>
                  </a:cubicBezTo>
                  <a:cubicBezTo>
                    <a:pt x="54" y="28"/>
                    <a:pt x="58" y="28"/>
                    <a:pt x="61" y="26"/>
                  </a:cubicBezTo>
                  <a:cubicBezTo>
                    <a:pt x="62" y="26"/>
                    <a:pt x="62" y="24"/>
                    <a:pt x="64" y="24"/>
                  </a:cubicBezTo>
                  <a:cubicBezTo>
                    <a:pt x="65" y="23"/>
                    <a:pt x="67" y="26"/>
                    <a:pt x="68" y="25"/>
                  </a:cubicBezTo>
                  <a:cubicBezTo>
                    <a:pt x="69" y="24"/>
                    <a:pt x="67" y="21"/>
                    <a:pt x="69" y="21"/>
                  </a:cubicBezTo>
                  <a:cubicBezTo>
                    <a:pt x="74" y="19"/>
                    <a:pt x="80" y="20"/>
                    <a:pt x="85" y="21"/>
                  </a:cubicBezTo>
                  <a:cubicBezTo>
                    <a:pt x="86" y="21"/>
                    <a:pt x="86" y="23"/>
                    <a:pt x="87" y="23"/>
                  </a:cubicBezTo>
                  <a:cubicBezTo>
                    <a:pt x="89" y="23"/>
                    <a:pt x="89" y="21"/>
                    <a:pt x="91" y="20"/>
                  </a:cubicBezTo>
                  <a:cubicBezTo>
                    <a:pt x="94" y="19"/>
                    <a:pt x="97" y="19"/>
                    <a:pt x="100" y="19"/>
                  </a:cubicBezTo>
                  <a:cubicBezTo>
                    <a:pt x="103" y="19"/>
                    <a:pt x="106" y="20"/>
                    <a:pt x="109" y="19"/>
                  </a:cubicBezTo>
                  <a:cubicBezTo>
                    <a:pt x="111" y="18"/>
                    <a:pt x="110" y="15"/>
                    <a:pt x="112" y="14"/>
                  </a:cubicBezTo>
                  <a:cubicBezTo>
                    <a:pt x="114" y="13"/>
                    <a:pt x="118" y="13"/>
                    <a:pt x="120" y="12"/>
                  </a:cubicBezTo>
                  <a:cubicBezTo>
                    <a:pt x="121" y="11"/>
                    <a:pt x="120" y="8"/>
                    <a:pt x="121" y="7"/>
                  </a:cubicBezTo>
                  <a:cubicBezTo>
                    <a:pt x="126" y="4"/>
                    <a:pt x="132" y="2"/>
                    <a:pt x="138" y="1"/>
                  </a:cubicBezTo>
                  <a:cubicBezTo>
                    <a:pt x="140" y="0"/>
                    <a:pt x="143" y="3"/>
                    <a:pt x="146" y="4"/>
                  </a:cubicBezTo>
                  <a:cubicBezTo>
                    <a:pt x="147" y="4"/>
                    <a:pt x="149" y="4"/>
                    <a:pt x="151" y="5"/>
                  </a:cubicBezTo>
                  <a:cubicBezTo>
                    <a:pt x="152" y="6"/>
                    <a:pt x="153" y="8"/>
                    <a:pt x="154" y="10"/>
                  </a:cubicBezTo>
                  <a:cubicBezTo>
                    <a:pt x="154" y="11"/>
                    <a:pt x="154" y="12"/>
                    <a:pt x="153" y="13"/>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01" name="Freeform 629"/>
            <p:cNvSpPr>
              <a:spLocks noChangeAspect="1"/>
            </p:cNvSpPr>
            <p:nvPr/>
          </p:nvSpPr>
          <p:spPr bwMode="auto">
            <a:xfrm>
              <a:off x="2987351" y="2335994"/>
              <a:ext cx="156537" cy="220933"/>
            </a:xfrm>
            <a:custGeom>
              <a:avLst/>
              <a:gdLst>
                <a:gd name="T0" fmla="*/ 93109 w 66"/>
                <a:gd name="T1" fmla="*/ 11460 h 64"/>
                <a:gd name="T2" fmla="*/ 85508 w 66"/>
                <a:gd name="T3" fmla="*/ 17190 h 64"/>
                <a:gd name="T4" fmla="*/ 87408 w 66"/>
                <a:gd name="T5" fmla="*/ 21009 h 64"/>
                <a:gd name="T6" fmla="*/ 76007 w 66"/>
                <a:gd name="T7" fmla="*/ 21009 h 64"/>
                <a:gd name="T8" fmla="*/ 81708 w 66"/>
                <a:gd name="T9" fmla="*/ 28649 h 64"/>
                <a:gd name="T10" fmla="*/ 81708 w 66"/>
                <a:gd name="T11" fmla="*/ 47749 h 64"/>
                <a:gd name="T12" fmla="*/ 83608 w 66"/>
                <a:gd name="T13" fmla="*/ 76398 h 64"/>
                <a:gd name="T14" fmla="*/ 119711 w 66"/>
                <a:gd name="T15" fmla="*/ 106957 h 64"/>
                <a:gd name="T16" fmla="*/ 125412 w 66"/>
                <a:gd name="T17" fmla="*/ 114597 h 64"/>
                <a:gd name="T18" fmla="*/ 117811 w 66"/>
                <a:gd name="T19" fmla="*/ 118417 h 64"/>
                <a:gd name="T20" fmla="*/ 106410 w 66"/>
                <a:gd name="T21" fmla="*/ 112687 h 64"/>
                <a:gd name="T22" fmla="*/ 102610 w 66"/>
                <a:gd name="T23" fmla="*/ 118417 h 64"/>
                <a:gd name="T24" fmla="*/ 89309 w 66"/>
                <a:gd name="T25" fmla="*/ 118417 h 64"/>
                <a:gd name="T26" fmla="*/ 81708 w 66"/>
                <a:gd name="T27" fmla="*/ 108867 h 64"/>
                <a:gd name="T28" fmla="*/ 76007 w 66"/>
                <a:gd name="T29" fmla="*/ 108867 h 64"/>
                <a:gd name="T30" fmla="*/ 83608 w 66"/>
                <a:gd name="T31" fmla="*/ 118417 h 64"/>
                <a:gd name="T32" fmla="*/ 76007 w 66"/>
                <a:gd name="T33" fmla="*/ 120327 h 64"/>
                <a:gd name="T34" fmla="*/ 68407 w 66"/>
                <a:gd name="T35" fmla="*/ 112687 h 64"/>
                <a:gd name="T36" fmla="*/ 45604 w 66"/>
                <a:gd name="T37" fmla="*/ 112687 h 64"/>
                <a:gd name="T38" fmla="*/ 49405 w 66"/>
                <a:gd name="T39" fmla="*/ 105047 h 64"/>
                <a:gd name="T40" fmla="*/ 47505 w 66"/>
                <a:gd name="T41" fmla="*/ 97408 h 64"/>
                <a:gd name="T42" fmla="*/ 57005 w 66"/>
                <a:gd name="T43" fmla="*/ 93588 h 64"/>
                <a:gd name="T44" fmla="*/ 47505 w 66"/>
                <a:gd name="T45" fmla="*/ 89768 h 64"/>
                <a:gd name="T46" fmla="*/ 39904 w 66"/>
                <a:gd name="T47" fmla="*/ 80218 h 64"/>
                <a:gd name="T48" fmla="*/ 28503 w 66"/>
                <a:gd name="T49" fmla="*/ 82128 h 64"/>
                <a:gd name="T50" fmla="*/ 22802 w 66"/>
                <a:gd name="T51" fmla="*/ 72578 h 64"/>
                <a:gd name="T52" fmla="*/ 15201 w 66"/>
                <a:gd name="T53" fmla="*/ 76398 h 64"/>
                <a:gd name="T54" fmla="*/ 3800 w 66"/>
                <a:gd name="T55" fmla="*/ 74488 h 64"/>
                <a:gd name="T56" fmla="*/ 1900 w 66"/>
                <a:gd name="T57" fmla="*/ 55389 h 64"/>
                <a:gd name="T58" fmla="*/ 11401 w 66"/>
                <a:gd name="T59" fmla="*/ 55389 h 64"/>
                <a:gd name="T60" fmla="*/ 15201 w 66"/>
                <a:gd name="T61" fmla="*/ 59209 h 64"/>
                <a:gd name="T62" fmla="*/ 19002 w 66"/>
                <a:gd name="T63" fmla="*/ 40109 h 64"/>
                <a:gd name="T64" fmla="*/ 20902 w 66"/>
                <a:gd name="T65" fmla="*/ 24829 h 64"/>
                <a:gd name="T66" fmla="*/ 30403 w 66"/>
                <a:gd name="T67" fmla="*/ 9550 h 64"/>
                <a:gd name="T68" fmla="*/ 38004 w 66"/>
                <a:gd name="T69" fmla="*/ 3820 h 64"/>
                <a:gd name="T70" fmla="*/ 57005 w 66"/>
                <a:gd name="T71" fmla="*/ 0 h 64"/>
                <a:gd name="T72" fmla="*/ 74107 w 66"/>
                <a:gd name="T73" fmla="*/ 3820 h 64"/>
                <a:gd name="T74" fmla="*/ 93109 w 66"/>
                <a:gd name="T75" fmla="*/ 11460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
                <a:gd name="T115" fmla="*/ 0 h 64"/>
                <a:gd name="T116" fmla="*/ 66 w 66"/>
                <a:gd name="T117" fmla="*/ 64 h 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 h="64">
                  <a:moveTo>
                    <a:pt x="49" y="6"/>
                  </a:moveTo>
                  <a:cubicBezTo>
                    <a:pt x="50" y="7"/>
                    <a:pt x="46" y="7"/>
                    <a:pt x="45" y="9"/>
                  </a:cubicBezTo>
                  <a:cubicBezTo>
                    <a:pt x="45" y="9"/>
                    <a:pt x="46" y="11"/>
                    <a:pt x="46" y="11"/>
                  </a:cubicBezTo>
                  <a:cubicBezTo>
                    <a:pt x="44" y="12"/>
                    <a:pt x="41" y="9"/>
                    <a:pt x="40" y="11"/>
                  </a:cubicBezTo>
                  <a:cubicBezTo>
                    <a:pt x="39" y="12"/>
                    <a:pt x="43" y="13"/>
                    <a:pt x="43" y="15"/>
                  </a:cubicBezTo>
                  <a:cubicBezTo>
                    <a:pt x="44" y="18"/>
                    <a:pt x="42" y="22"/>
                    <a:pt x="43" y="25"/>
                  </a:cubicBezTo>
                  <a:cubicBezTo>
                    <a:pt x="43" y="30"/>
                    <a:pt x="41" y="36"/>
                    <a:pt x="44" y="40"/>
                  </a:cubicBezTo>
                  <a:cubicBezTo>
                    <a:pt x="49" y="47"/>
                    <a:pt x="57" y="51"/>
                    <a:pt x="63" y="56"/>
                  </a:cubicBezTo>
                  <a:cubicBezTo>
                    <a:pt x="64" y="57"/>
                    <a:pt x="66" y="58"/>
                    <a:pt x="66" y="60"/>
                  </a:cubicBezTo>
                  <a:cubicBezTo>
                    <a:pt x="66" y="62"/>
                    <a:pt x="64" y="63"/>
                    <a:pt x="62" y="62"/>
                  </a:cubicBezTo>
                  <a:cubicBezTo>
                    <a:pt x="60" y="62"/>
                    <a:pt x="58" y="59"/>
                    <a:pt x="56" y="59"/>
                  </a:cubicBezTo>
                  <a:cubicBezTo>
                    <a:pt x="55" y="59"/>
                    <a:pt x="55" y="62"/>
                    <a:pt x="54" y="62"/>
                  </a:cubicBezTo>
                  <a:cubicBezTo>
                    <a:pt x="52" y="63"/>
                    <a:pt x="49" y="63"/>
                    <a:pt x="47" y="62"/>
                  </a:cubicBezTo>
                  <a:cubicBezTo>
                    <a:pt x="46" y="61"/>
                    <a:pt x="45" y="58"/>
                    <a:pt x="43" y="57"/>
                  </a:cubicBezTo>
                  <a:cubicBezTo>
                    <a:pt x="42" y="56"/>
                    <a:pt x="40" y="56"/>
                    <a:pt x="40" y="57"/>
                  </a:cubicBezTo>
                  <a:cubicBezTo>
                    <a:pt x="40" y="59"/>
                    <a:pt x="44" y="60"/>
                    <a:pt x="44" y="62"/>
                  </a:cubicBezTo>
                  <a:cubicBezTo>
                    <a:pt x="44" y="64"/>
                    <a:pt x="41" y="64"/>
                    <a:pt x="40" y="63"/>
                  </a:cubicBezTo>
                  <a:cubicBezTo>
                    <a:pt x="38" y="63"/>
                    <a:pt x="38" y="59"/>
                    <a:pt x="36" y="59"/>
                  </a:cubicBezTo>
                  <a:cubicBezTo>
                    <a:pt x="32" y="57"/>
                    <a:pt x="28" y="60"/>
                    <a:pt x="24" y="59"/>
                  </a:cubicBezTo>
                  <a:cubicBezTo>
                    <a:pt x="23" y="58"/>
                    <a:pt x="26" y="56"/>
                    <a:pt x="26" y="55"/>
                  </a:cubicBezTo>
                  <a:cubicBezTo>
                    <a:pt x="26" y="54"/>
                    <a:pt x="24" y="52"/>
                    <a:pt x="25" y="51"/>
                  </a:cubicBezTo>
                  <a:cubicBezTo>
                    <a:pt x="26" y="49"/>
                    <a:pt x="30" y="51"/>
                    <a:pt x="30" y="49"/>
                  </a:cubicBezTo>
                  <a:cubicBezTo>
                    <a:pt x="30" y="47"/>
                    <a:pt x="26" y="48"/>
                    <a:pt x="25" y="47"/>
                  </a:cubicBezTo>
                  <a:cubicBezTo>
                    <a:pt x="24" y="45"/>
                    <a:pt x="23" y="42"/>
                    <a:pt x="21" y="42"/>
                  </a:cubicBezTo>
                  <a:cubicBezTo>
                    <a:pt x="20" y="41"/>
                    <a:pt x="17" y="43"/>
                    <a:pt x="15" y="43"/>
                  </a:cubicBezTo>
                  <a:cubicBezTo>
                    <a:pt x="14" y="42"/>
                    <a:pt x="14" y="39"/>
                    <a:pt x="12" y="38"/>
                  </a:cubicBezTo>
                  <a:cubicBezTo>
                    <a:pt x="11" y="38"/>
                    <a:pt x="9" y="39"/>
                    <a:pt x="8" y="40"/>
                  </a:cubicBezTo>
                  <a:cubicBezTo>
                    <a:pt x="6" y="40"/>
                    <a:pt x="3" y="41"/>
                    <a:pt x="2" y="39"/>
                  </a:cubicBezTo>
                  <a:cubicBezTo>
                    <a:pt x="0" y="36"/>
                    <a:pt x="0" y="32"/>
                    <a:pt x="1" y="29"/>
                  </a:cubicBezTo>
                  <a:cubicBezTo>
                    <a:pt x="2" y="27"/>
                    <a:pt x="5" y="28"/>
                    <a:pt x="6" y="29"/>
                  </a:cubicBezTo>
                  <a:cubicBezTo>
                    <a:pt x="7" y="29"/>
                    <a:pt x="7" y="32"/>
                    <a:pt x="8" y="31"/>
                  </a:cubicBezTo>
                  <a:cubicBezTo>
                    <a:pt x="9" y="28"/>
                    <a:pt x="9" y="24"/>
                    <a:pt x="10" y="21"/>
                  </a:cubicBezTo>
                  <a:cubicBezTo>
                    <a:pt x="10" y="19"/>
                    <a:pt x="10" y="16"/>
                    <a:pt x="11" y="13"/>
                  </a:cubicBezTo>
                  <a:cubicBezTo>
                    <a:pt x="12" y="10"/>
                    <a:pt x="14" y="8"/>
                    <a:pt x="16" y="5"/>
                  </a:cubicBezTo>
                  <a:cubicBezTo>
                    <a:pt x="17" y="4"/>
                    <a:pt x="18" y="2"/>
                    <a:pt x="20" y="2"/>
                  </a:cubicBezTo>
                  <a:cubicBezTo>
                    <a:pt x="23" y="1"/>
                    <a:pt x="26" y="0"/>
                    <a:pt x="30" y="0"/>
                  </a:cubicBezTo>
                  <a:cubicBezTo>
                    <a:pt x="33" y="0"/>
                    <a:pt x="36" y="1"/>
                    <a:pt x="39" y="2"/>
                  </a:cubicBezTo>
                  <a:cubicBezTo>
                    <a:pt x="43" y="3"/>
                    <a:pt x="47" y="3"/>
                    <a:pt x="49" y="6"/>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02" name="Freeform 630"/>
            <p:cNvSpPr>
              <a:spLocks noChangeAspect="1"/>
            </p:cNvSpPr>
            <p:nvPr/>
          </p:nvSpPr>
          <p:spPr bwMode="auto">
            <a:xfrm>
              <a:off x="3011129" y="2488065"/>
              <a:ext cx="21796" cy="37302"/>
            </a:xfrm>
            <a:custGeom>
              <a:avLst/>
              <a:gdLst>
                <a:gd name="T0" fmla="*/ 3880 w 9"/>
                <a:gd name="T1" fmla="*/ 1876 h 11"/>
                <a:gd name="T2" fmla="*/ 1940 w 9"/>
                <a:gd name="T3" fmla="*/ 3752 h 11"/>
                <a:gd name="T4" fmla="*/ 15522 w 9"/>
                <a:gd name="T5" fmla="*/ 18762 h 11"/>
                <a:gd name="T6" fmla="*/ 17462 w 9"/>
                <a:gd name="T7" fmla="*/ 13133 h 11"/>
                <a:gd name="T8" fmla="*/ 11641 w 9"/>
                <a:gd name="T9" fmla="*/ 5629 h 11"/>
                <a:gd name="T10" fmla="*/ 3880 w 9"/>
                <a:gd name="T11" fmla="*/ 1876 h 11"/>
                <a:gd name="T12" fmla="*/ 0 60000 65536"/>
                <a:gd name="T13" fmla="*/ 0 60000 65536"/>
                <a:gd name="T14" fmla="*/ 0 60000 65536"/>
                <a:gd name="T15" fmla="*/ 0 60000 65536"/>
                <a:gd name="T16" fmla="*/ 0 60000 65536"/>
                <a:gd name="T17" fmla="*/ 0 60000 65536"/>
                <a:gd name="T18" fmla="*/ 0 w 9"/>
                <a:gd name="T19" fmla="*/ 0 h 11"/>
                <a:gd name="T20" fmla="*/ 9 w 9"/>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9" h="11">
                  <a:moveTo>
                    <a:pt x="2" y="1"/>
                  </a:moveTo>
                  <a:cubicBezTo>
                    <a:pt x="1" y="0"/>
                    <a:pt x="0" y="2"/>
                    <a:pt x="1" y="2"/>
                  </a:cubicBezTo>
                  <a:cubicBezTo>
                    <a:pt x="3" y="5"/>
                    <a:pt x="5" y="8"/>
                    <a:pt x="8" y="10"/>
                  </a:cubicBezTo>
                  <a:cubicBezTo>
                    <a:pt x="9" y="11"/>
                    <a:pt x="9" y="8"/>
                    <a:pt x="9" y="7"/>
                  </a:cubicBezTo>
                  <a:cubicBezTo>
                    <a:pt x="8" y="6"/>
                    <a:pt x="7" y="4"/>
                    <a:pt x="6" y="3"/>
                  </a:cubicBezTo>
                  <a:cubicBezTo>
                    <a:pt x="5" y="2"/>
                    <a:pt x="3" y="1"/>
                    <a:pt x="2" y="1"/>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03" name="Freeform 631"/>
            <p:cNvSpPr>
              <a:spLocks noChangeAspect="1"/>
            </p:cNvSpPr>
            <p:nvPr/>
          </p:nvSpPr>
          <p:spPr bwMode="auto">
            <a:xfrm>
              <a:off x="4009797" y="2117930"/>
              <a:ext cx="7926" cy="22954"/>
            </a:xfrm>
            <a:custGeom>
              <a:avLst/>
              <a:gdLst>
                <a:gd name="T0" fmla="*/ 4233 w 3"/>
                <a:gd name="T1" fmla="*/ 7257 h 7"/>
                <a:gd name="T2" fmla="*/ 2117 w 3"/>
                <a:gd name="T3" fmla="*/ 12700 h 7"/>
                <a:gd name="T4" fmla="*/ 0 w 3"/>
                <a:gd name="T5" fmla="*/ 7257 h 7"/>
                <a:gd name="T6" fmla="*/ 2117 w 3"/>
                <a:gd name="T7" fmla="*/ 1814 h 7"/>
                <a:gd name="T8" fmla="*/ 4233 w 3"/>
                <a:gd name="T9" fmla="*/ 7257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2" y="4"/>
                  </a:moveTo>
                  <a:cubicBezTo>
                    <a:pt x="2" y="5"/>
                    <a:pt x="2" y="7"/>
                    <a:pt x="1" y="7"/>
                  </a:cubicBezTo>
                  <a:cubicBezTo>
                    <a:pt x="0" y="6"/>
                    <a:pt x="0" y="5"/>
                    <a:pt x="0" y="4"/>
                  </a:cubicBezTo>
                  <a:cubicBezTo>
                    <a:pt x="0" y="3"/>
                    <a:pt x="0" y="0"/>
                    <a:pt x="1" y="1"/>
                  </a:cubicBezTo>
                  <a:cubicBezTo>
                    <a:pt x="3" y="1"/>
                    <a:pt x="2" y="3"/>
                    <a:pt x="2" y="4"/>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04" name="Freeform 632"/>
            <p:cNvSpPr>
              <a:spLocks noChangeAspect="1"/>
            </p:cNvSpPr>
            <p:nvPr/>
          </p:nvSpPr>
          <p:spPr bwMode="auto">
            <a:xfrm>
              <a:off x="3593685" y="2318779"/>
              <a:ext cx="11889" cy="8607"/>
            </a:xfrm>
            <a:custGeom>
              <a:avLst/>
              <a:gdLst>
                <a:gd name="T0" fmla="*/ 3810 w 5"/>
                <a:gd name="T1" fmla="*/ 4762 h 3"/>
                <a:gd name="T2" fmla="*/ 1905 w 5"/>
                <a:gd name="T3" fmla="*/ 4762 h 3"/>
                <a:gd name="T4" fmla="*/ 3810 w 5"/>
                <a:gd name="T5" fmla="*/ 1587 h 3"/>
                <a:gd name="T6" fmla="*/ 9525 w 5"/>
                <a:gd name="T7" fmla="*/ 1587 h 3"/>
                <a:gd name="T8" fmla="*/ 3810 w 5"/>
                <a:gd name="T9" fmla="*/ 4762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3"/>
                  </a:moveTo>
                  <a:cubicBezTo>
                    <a:pt x="2" y="3"/>
                    <a:pt x="1" y="3"/>
                    <a:pt x="1" y="3"/>
                  </a:cubicBezTo>
                  <a:cubicBezTo>
                    <a:pt x="0" y="2"/>
                    <a:pt x="1" y="1"/>
                    <a:pt x="2" y="1"/>
                  </a:cubicBezTo>
                  <a:cubicBezTo>
                    <a:pt x="3" y="1"/>
                    <a:pt x="5" y="0"/>
                    <a:pt x="5" y="1"/>
                  </a:cubicBezTo>
                  <a:cubicBezTo>
                    <a:pt x="5" y="2"/>
                    <a:pt x="3" y="3"/>
                    <a:pt x="2" y="3"/>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05" name="Freeform 634"/>
            <p:cNvSpPr>
              <a:spLocks noChangeAspect="1"/>
            </p:cNvSpPr>
            <p:nvPr/>
          </p:nvSpPr>
          <p:spPr bwMode="auto">
            <a:xfrm>
              <a:off x="2959610" y="1742053"/>
              <a:ext cx="3963" cy="14347"/>
            </a:xfrm>
            <a:custGeom>
              <a:avLst/>
              <a:gdLst>
                <a:gd name="T0" fmla="*/ 3175 w 2"/>
                <a:gd name="T1" fmla="*/ 5953 h 4"/>
                <a:gd name="T2" fmla="*/ 1588 w 2"/>
                <a:gd name="T3" fmla="*/ 7938 h 4"/>
                <a:gd name="T4" fmla="*/ 0 w 2"/>
                <a:gd name="T5" fmla="*/ 3969 h 4"/>
                <a:gd name="T6" fmla="*/ 1588 w 2"/>
                <a:gd name="T7" fmla="*/ 0 h 4"/>
                <a:gd name="T8" fmla="*/ 3175 w 2"/>
                <a:gd name="T9" fmla="*/ 5953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3"/>
                  </a:moveTo>
                  <a:cubicBezTo>
                    <a:pt x="2" y="3"/>
                    <a:pt x="1" y="4"/>
                    <a:pt x="1" y="4"/>
                  </a:cubicBezTo>
                  <a:cubicBezTo>
                    <a:pt x="0" y="4"/>
                    <a:pt x="0" y="3"/>
                    <a:pt x="0" y="2"/>
                  </a:cubicBezTo>
                  <a:cubicBezTo>
                    <a:pt x="0" y="1"/>
                    <a:pt x="0" y="0"/>
                    <a:pt x="1" y="0"/>
                  </a:cubicBezTo>
                  <a:cubicBezTo>
                    <a:pt x="2" y="0"/>
                    <a:pt x="2" y="2"/>
                    <a:pt x="2" y="3"/>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06" name="Freeform 635"/>
            <p:cNvSpPr>
              <a:spLocks noChangeAspect="1"/>
            </p:cNvSpPr>
            <p:nvPr/>
          </p:nvSpPr>
          <p:spPr bwMode="auto">
            <a:xfrm>
              <a:off x="3026980" y="1756400"/>
              <a:ext cx="9907" cy="11477"/>
            </a:xfrm>
            <a:custGeom>
              <a:avLst/>
              <a:gdLst>
                <a:gd name="T0" fmla="*/ 5953 w 4"/>
                <a:gd name="T1" fmla="*/ 2117 h 3"/>
                <a:gd name="T2" fmla="*/ 7937 w 4"/>
                <a:gd name="T3" fmla="*/ 6350 h 3"/>
                <a:gd name="T4" fmla="*/ 3969 w 4"/>
                <a:gd name="T5" fmla="*/ 6350 h 3"/>
                <a:gd name="T6" fmla="*/ 0 w 4"/>
                <a:gd name="T7" fmla="*/ 2117 h 3"/>
                <a:gd name="T8" fmla="*/ 5953 w 4"/>
                <a:gd name="T9" fmla="*/ 211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1"/>
                  </a:moveTo>
                  <a:cubicBezTo>
                    <a:pt x="3" y="2"/>
                    <a:pt x="4" y="2"/>
                    <a:pt x="4" y="3"/>
                  </a:cubicBezTo>
                  <a:cubicBezTo>
                    <a:pt x="4" y="3"/>
                    <a:pt x="3" y="3"/>
                    <a:pt x="2" y="3"/>
                  </a:cubicBezTo>
                  <a:cubicBezTo>
                    <a:pt x="1" y="2"/>
                    <a:pt x="0" y="2"/>
                    <a:pt x="0" y="1"/>
                  </a:cubicBezTo>
                  <a:cubicBezTo>
                    <a:pt x="0" y="0"/>
                    <a:pt x="2" y="1"/>
                    <a:pt x="3" y="1"/>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07" name="Freeform 636"/>
            <p:cNvSpPr>
              <a:spLocks noChangeAspect="1"/>
            </p:cNvSpPr>
            <p:nvPr/>
          </p:nvSpPr>
          <p:spPr bwMode="auto">
            <a:xfrm>
              <a:off x="3060665" y="1742053"/>
              <a:ext cx="11889" cy="8609"/>
            </a:xfrm>
            <a:custGeom>
              <a:avLst/>
              <a:gdLst>
                <a:gd name="T0" fmla="*/ 5715 w 5"/>
                <a:gd name="T1" fmla="*/ 0 h 2"/>
                <a:gd name="T2" fmla="*/ 9525 w 5"/>
                <a:gd name="T3" fmla="*/ 2382 h 2"/>
                <a:gd name="T4" fmla="*/ 5715 w 5"/>
                <a:gd name="T5" fmla="*/ 4763 h 2"/>
                <a:gd name="T6" fmla="*/ 0 w 5"/>
                <a:gd name="T7" fmla="*/ 2382 h 2"/>
                <a:gd name="T8" fmla="*/ 5715 w 5"/>
                <a:gd name="T9" fmla="*/ 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3" y="0"/>
                  </a:moveTo>
                  <a:cubicBezTo>
                    <a:pt x="4" y="0"/>
                    <a:pt x="5" y="1"/>
                    <a:pt x="5" y="1"/>
                  </a:cubicBezTo>
                  <a:cubicBezTo>
                    <a:pt x="5" y="2"/>
                    <a:pt x="3" y="2"/>
                    <a:pt x="3" y="2"/>
                  </a:cubicBezTo>
                  <a:cubicBezTo>
                    <a:pt x="2" y="2"/>
                    <a:pt x="0" y="2"/>
                    <a:pt x="0" y="1"/>
                  </a:cubicBezTo>
                  <a:cubicBezTo>
                    <a:pt x="0" y="1"/>
                    <a:pt x="2" y="0"/>
                    <a:pt x="3" y="0"/>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08" name="Freeform 637"/>
            <p:cNvSpPr>
              <a:spLocks noChangeAspect="1"/>
            </p:cNvSpPr>
            <p:nvPr/>
          </p:nvSpPr>
          <p:spPr bwMode="auto">
            <a:xfrm>
              <a:off x="3092369" y="1742053"/>
              <a:ext cx="9908" cy="8609"/>
            </a:xfrm>
            <a:custGeom>
              <a:avLst/>
              <a:gdLst>
                <a:gd name="T0" fmla="*/ 3969 w 4"/>
                <a:gd name="T1" fmla="*/ 0 h 2"/>
                <a:gd name="T2" fmla="*/ 7938 w 4"/>
                <a:gd name="T3" fmla="*/ 2382 h 2"/>
                <a:gd name="T4" fmla="*/ 3969 w 4"/>
                <a:gd name="T5" fmla="*/ 4763 h 2"/>
                <a:gd name="T6" fmla="*/ 0 w 4"/>
                <a:gd name="T7" fmla="*/ 2382 h 2"/>
                <a:gd name="T8" fmla="*/ 3969 w 4"/>
                <a:gd name="T9" fmla="*/ 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2" y="0"/>
                  </a:moveTo>
                  <a:cubicBezTo>
                    <a:pt x="3" y="0"/>
                    <a:pt x="4" y="0"/>
                    <a:pt x="4" y="1"/>
                  </a:cubicBezTo>
                  <a:cubicBezTo>
                    <a:pt x="3" y="1"/>
                    <a:pt x="3" y="2"/>
                    <a:pt x="2" y="2"/>
                  </a:cubicBezTo>
                  <a:cubicBezTo>
                    <a:pt x="1" y="2"/>
                    <a:pt x="0" y="2"/>
                    <a:pt x="0" y="1"/>
                  </a:cubicBezTo>
                  <a:cubicBezTo>
                    <a:pt x="0" y="0"/>
                    <a:pt x="2" y="0"/>
                    <a:pt x="2" y="0"/>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09" name="Freeform 638"/>
            <p:cNvSpPr>
              <a:spLocks noChangeAspect="1"/>
            </p:cNvSpPr>
            <p:nvPr/>
          </p:nvSpPr>
          <p:spPr bwMode="auto">
            <a:xfrm>
              <a:off x="3554056" y="1831002"/>
              <a:ext cx="21796" cy="17216"/>
            </a:xfrm>
            <a:custGeom>
              <a:avLst/>
              <a:gdLst>
                <a:gd name="T0" fmla="*/ 5821 w 9"/>
                <a:gd name="T1" fmla="*/ 7620 h 5"/>
                <a:gd name="T2" fmla="*/ 0 w 9"/>
                <a:gd name="T3" fmla="*/ 1905 h 5"/>
                <a:gd name="T4" fmla="*/ 9701 w 9"/>
                <a:gd name="T5" fmla="*/ 1905 h 5"/>
                <a:gd name="T6" fmla="*/ 17462 w 9"/>
                <a:gd name="T7" fmla="*/ 7620 h 5"/>
                <a:gd name="T8" fmla="*/ 5821 w 9"/>
                <a:gd name="T9" fmla="*/ 7620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3" y="4"/>
                  </a:moveTo>
                  <a:cubicBezTo>
                    <a:pt x="2" y="3"/>
                    <a:pt x="0" y="2"/>
                    <a:pt x="0" y="1"/>
                  </a:cubicBezTo>
                  <a:cubicBezTo>
                    <a:pt x="1" y="0"/>
                    <a:pt x="3" y="1"/>
                    <a:pt x="5" y="1"/>
                  </a:cubicBezTo>
                  <a:cubicBezTo>
                    <a:pt x="6" y="1"/>
                    <a:pt x="9" y="3"/>
                    <a:pt x="9" y="4"/>
                  </a:cubicBezTo>
                  <a:cubicBezTo>
                    <a:pt x="8" y="5"/>
                    <a:pt x="5" y="4"/>
                    <a:pt x="3" y="4"/>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10" name="Freeform 639"/>
            <p:cNvSpPr>
              <a:spLocks noChangeAspect="1"/>
            </p:cNvSpPr>
            <p:nvPr/>
          </p:nvSpPr>
          <p:spPr bwMode="auto">
            <a:xfrm>
              <a:off x="5977411" y="4094863"/>
              <a:ext cx="15852" cy="31563"/>
            </a:xfrm>
            <a:custGeom>
              <a:avLst/>
              <a:gdLst>
                <a:gd name="T0" fmla="*/ 5443 w 7"/>
                <a:gd name="T1" fmla="*/ 11642 h 9"/>
                <a:gd name="T2" fmla="*/ 1814 w 7"/>
                <a:gd name="T3" fmla="*/ 15523 h 9"/>
                <a:gd name="T4" fmla="*/ 3629 w 7"/>
                <a:gd name="T5" fmla="*/ 7761 h 9"/>
                <a:gd name="T6" fmla="*/ 10886 w 7"/>
                <a:gd name="T7" fmla="*/ 1940 h 9"/>
                <a:gd name="T8" fmla="*/ 5443 w 7"/>
                <a:gd name="T9" fmla="*/ 11642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3" y="6"/>
                  </a:moveTo>
                  <a:cubicBezTo>
                    <a:pt x="3" y="7"/>
                    <a:pt x="1" y="9"/>
                    <a:pt x="1" y="8"/>
                  </a:cubicBezTo>
                  <a:cubicBezTo>
                    <a:pt x="0" y="7"/>
                    <a:pt x="1" y="5"/>
                    <a:pt x="2" y="4"/>
                  </a:cubicBezTo>
                  <a:cubicBezTo>
                    <a:pt x="3" y="3"/>
                    <a:pt x="5" y="0"/>
                    <a:pt x="6" y="1"/>
                  </a:cubicBezTo>
                  <a:cubicBezTo>
                    <a:pt x="7" y="2"/>
                    <a:pt x="5" y="5"/>
                    <a:pt x="3" y="6"/>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11" name="Freeform 640"/>
            <p:cNvSpPr>
              <a:spLocks noChangeAspect="1"/>
            </p:cNvSpPr>
            <p:nvPr/>
          </p:nvSpPr>
          <p:spPr bwMode="auto">
            <a:xfrm>
              <a:off x="5929855" y="4152249"/>
              <a:ext cx="21797" cy="40170"/>
            </a:xfrm>
            <a:custGeom>
              <a:avLst/>
              <a:gdLst>
                <a:gd name="T0" fmla="*/ 7761 w 9"/>
                <a:gd name="T1" fmla="*/ 14143 h 11"/>
                <a:gd name="T2" fmla="*/ 0 w 9"/>
                <a:gd name="T3" fmla="*/ 20205 h 11"/>
                <a:gd name="T4" fmla="*/ 5821 w 9"/>
                <a:gd name="T5" fmla="*/ 10102 h 11"/>
                <a:gd name="T6" fmla="*/ 15523 w 9"/>
                <a:gd name="T7" fmla="*/ 2020 h 11"/>
                <a:gd name="T8" fmla="*/ 7761 w 9"/>
                <a:gd name="T9" fmla="*/ 14143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4" y="7"/>
                  </a:moveTo>
                  <a:cubicBezTo>
                    <a:pt x="3" y="9"/>
                    <a:pt x="1" y="11"/>
                    <a:pt x="0" y="10"/>
                  </a:cubicBezTo>
                  <a:cubicBezTo>
                    <a:pt x="0" y="9"/>
                    <a:pt x="1" y="7"/>
                    <a:pt x="3" y="5"/>
                  </a:cubicBezTo>
                  <a:cubicBezTo>
                    <a:pt x="4" y="3"/>
                    <a:pt x="7" y="0"/>
                    <a:pt x="8" y="1"/>
                  </a:cubicBezTo>
                  <a:cubicBezTo>
                    <a:pt x="9" y="2"/>
                    <a:pt x="6" y="5"/>
                    <a:pt x="4" y="7"/>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12" name="Freeform 641"/>
            <p:cNvSpPr>
              <a:spLocks noChangeAspect="1"/>
            </p:cNvSpPr>
            <p:nvPr/>
          </p:nvSpPr>
          <p:spPr bwMode="auto">
            <a:xfrm>
              <a:off x="6028929" y="3954270"/>
              <a:ext cx="7926" cy="17216"/>
            </a:xfrm>
            <a:custGeom>
              <a:avLst/>
              <a:gdLst>
                <a:gd name="T0" fmla="*/ 4233 w 3"/>
                <a:gd name="T1" fmla="*/ 7620 h 5"/>
                <a:gd name="T2" fmla="*/ 0 w 3"/>
                <a:gd name="T3" fmla="*/ 9525 h 5"/>
                <a:gd name="T4" fmla="*/ 2117 w 3"/>
                <a:gd name="T5" fmla="*/ 5715 h 5"/>
                <a:gd name="T6" fmla="*/ 4233 w 3"/>
                <a:gd name="T7" fmla="*/ 1905 h 5"/>
                <a:gd name="T8" fmla="*/ 4233 w 3"/>
                <a:gd name="T9" fmla="*/ 762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4"/>
                  </a:moveTo>
                  <a:cubicBezTo>
                    <a:pt x="1" y="4"/>
                    <a:pt x="1" y="5"/>
                    <a:pt x="0" y="5"/>
                  </a:cubicBezTo>
                  <a:cubicBezTo>
                    <a:pt x="0" y="5"/>
                    <a:pt x="0" y="3"/>
                    <a:pt x="1" y="3"/>
                  </a:cubicBezTo>
                  <a:cubicBezTo>
                    <a:pt x="1" y="2"/>
                    <a:pt x="2" y="0"/>
                    <a:pt x="2" y="1"/>
                  </a:cubicBezTo>
                  <a:cubicBezTo>
                    <a:pt x="3" y="1"/>
                    <a:pt x="2" y="3"/>
                    <a:pt x="2" y="4"/>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13" name="Freeform 642"/>
            <p:cNvSpPr>
              <a:spLocks noChangeAspect="1"/>
            </p:cNvSpPr>
            <p:nvPr/>
          </p:nvSpPr>
          <p:spPr bwMode="auto">
            <a:xfrm>
              <a:off x="6019022" y="3991570"/>
              <a:ext cx="7926" cy="17216"/>
            </a:xfrm>
            <a:custGeom>
              <a:avLst/>
              <a:gdLst>
                <a:gd name="T0" fmla="*/ 4233 w 3"/>
                <a:gd name="T1" fmla="*/ 5715 h 5"/>
                <a:gd name="T2" fmla="*/ 0 w 3"/>
                <a:gd name="T3" fmla="*/ 7620 h 5"/>
                <a:gd name="T4" fmla="*/ 0 w 3"/>
                <a:gd name="T5" fmla="*/ 3810 h 5"/>
                <a:gd name="T6" fmla="*/ 4233 w 3"/>
                <a:gd name="T7" fmla="*/ 0 h 5"/>
                <a:gd name="T8" fmla="*/ 4233 w 3"/>
                <a:gd name="T9" fmla="*/ 5715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3"/>
                  </a:moveTo>
                  <a:cubicBezTo>
                    <a:pt x="1" y="4"/>
                    <a:pt x="0" y="5"/>
                    <a:pt x="0" y="4"/>
                  </a:cubicBezTo>
                  <a:cubicBezTo>
                    <a:pt x="0" y="4"/>
                    <a:pt x="0" y="3"/>
                    <a:pt x="0" y="2"/>
                  </a:cubicBezTo>
                  <a:cubicBezTo>
                    <a:pt x="1" y="1"/>
                    <a:pt x="2" y="0"/>
                    <a:pt x="2" y="0"/>
                  </a:cubicBezTo>
                  <a:cubicBezTo>
                    <a:pt x="3" y="1"/>
                    <a:pt x="2" y="2"/>
                    <a:pt x="2" y="3"/>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14" name="Freeform 643"/>
            <p:cNvSpPr>
              <a:spLocks noChangeAspect="1"/>
            </p:cNvSpPr>
            <p:nvPr/>
          </p:nvSpPr>
          <p:spPr bwMode="auto">
            <a:xfrm>
              <a:off x="5137261" y="2284348"/>
              <a:ext cx="17834" cy="20084"/>
            </a:xfrm>
            <a:custGeom>
              <a:avLst/>
              <a:gdLst>
                <a:gd name="T0" fmla="*/ 10206 w 7"/>
                <a:gd name="T1" fmla="*/ 5556 h 6"/>
                <a:gd name="T2" fmla="*/ 12247 w 7"/>
                <a:gd name="T3" fmla="*/ 9260 h 6"/>
                <a:gd name="T4" fmla="*/ 6123 w 7"/>
                <a:gd name="T5" fmla="*/ 7408 h 6"/>
                <a:gd name="T6" fmla="*/ 2041 w 7"/>
                <a:gd name="T7" fmla="*/ 1852 h 6"/>
                <a:gd name="T8" fmla="*/ 10206 w 7"/>
                <a:gd name="T9" fmla="*/ 5556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5" y="3"/>
                  </a:moveTo>
                  <a:cubicBezTo>
                    <a:pt x="6" y="3"/>
                    <a:pt x="7" y="5"/>
                    <a:pt x="6" y="5"/>
                  </a:cubicBezTo>
                  <a:cubicBezTo>
                    <a:pt x="6" y="6"/>
                    <a:pt x="4" y="5"/>
                    <a:pt x="3" y="4"/>
                  </a:cubicBezTo>
                  <a:cubicBezTo>
                    <a:pt x="2" y="3"/>
                    <a:pt x="0" y="2"/>
                    <a:pt x="1" y="1"/>
                  </a:cubicBezTo>
                  <a:cubicBezTo>
                    <a:pt x="2" y="0"/>
                    <a:pt x="4" y="2"/>
                    <a:pt x="5" y="3"/>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15" name="Freeform 644"/>
            <p:cNvSpPr>
              <a:spLocks noChangeAspect="1"/>
            </p:cNvSpPr>
            <p:nvPr/>
          </p:nvSpPr>
          <p:spPr bwMode="auto">
            <a:xfrm>
              <a:off x="4618112" y="2261394"/>
              <a:ext cx="7926" cy="14346"/>
            </a:xfrm>
            <a:custGeom>
              <a:avLst/>
              <a:gdLst>
                <a:gd name="T0" fmla="*/ 4233 w 3"/>
                <a:gd name="T1" fmla="*/ 5953 h 4"/>
                <a:gd name="T2" fmla="*/ 0 w 3"/>
                <a:gd name="T3" fmla="*/ 7937 h 4"/>
                <a:gd name="T4" fmla="*/ 2117 w 3"/>
                <a:gd name="T5" fmla="*/ 3969 h 4"/>
                <a:gd name="T6" fmla="*/ 4233 w 3"/>
                <a:gd name="T7" fmla="*/ 0 h 4"/>
                <a:gd name="T8" fmla="*/ 4233 w 3"/>
                <a:gd name="T9" fmla="*/ 595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3"/>
                  </a:moveTo>
                  <a:cubicBezTo>
                    <a:pt x="2" y="3"/>
                    <a:pt x="1" y="4"/>
                    <a:pt x="0" y="4"/>
                  </a:cubicBezTo>
                  <a:cubicBezTo>
                    <a:pt x="0" y="4"/>
                    <a:pt x="0" y="3"/>
                    <a:pt x="1" y="2"/>
                  </a:cubicBezTo>
                  <a:cubicBezTo>
                    <a:pt x="1" y="1"/>
                    <a:pt x="2" y="0"/>
                    <a:pt x="2" y="0"/>
                  </a:cubicBezTo>
                  <a:cubicBezTo>
                    <a:pt x="3" y="1"/>
                    <a:pt x="2" y="2"/>
                    <a:pt x="2" y="3"/>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16" name="Freeform 645"/>
            <p:cNvSpPr>
              <a:spLocks noChangeAspect="1"/>
            </p:cNvSpPr>
            <p:nvPr/>
          </p:nvSpPr>
          <p:spPr bwMode="auto">
            <a:xfrm>
              <a:off x="4493279" y="2080628"/>
              <a:ext cx="11889" cy="17216"/>
            </a:xfrm>
            <a:custGeom>
              <a:avLst/>
              <a:gdLst>
                <a:gd name="T0" fmla="*/ 7620 w 5"/>
                <a:gd name="T1" fmla="*/ 3810 h 5"/>
                <a:gd name="T2" fmla="*/ 7620 w 5"/>
                <a:gd name="T3" fmla="*/ 7620 h 5"/>
                <a:gd name="T4" fmla="*/ 3810 w 5"/>
                <a:gd name="T5" fmla="*/ 5715 h 5"/>
                <a:gd name="T6" fmla="*/ 1905 w 5"/>
                <a:gd name="T7" fmla="*/ 1905 h 5"/>
                <a:gd name="T8" fmla="*/ 7620 w 5"/>
                <a:gd name="T9" fmla="*/ 381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2"/>
                  </a:moveTo>
                  <a:cubicBezTo>
                    <a:pt x="4" y="3"/>
                    <a:pt x="5" y="4"/>
                    <a:pt x="4" y="4"/>
                  </a:cubicBezTo>
                  <a:cubicBezTo>
                    <a:pt x="4" y="5"/>
                    <a:pt x="3" y="4"/>
                    <a:pt x="2" y="3"/>
                  </a:cubicBezTo>
                  <a:cubicBezTo>
                    <a:pt x="1" y="2"/>
                    <a:pt x="0" y="1"/>
                    <a:pt x="1" y="1"/>
                  </a:cubicBezTo>
                  <a:cubicBezTo>
                    <a:pt x="2" y="0"/>
                    <a:pt x="3" y="2"/>
                    <a:pt x="4" y="2"/>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17" name="Freeform 646"/>
            <p:cNvSpPr>
              <a:spLocks noChangeAspect="1"/>
            </p:cNvSpPr>
            <p:nvPr/>
          </p:nvSpPr>
          <p:spPr bwMode="auto">
            <a:xfrm>
              <a:off x="3738333" y="2135145"/>
              <a:ext cx="9908" cy="5738"/>
            </a:xfrm>
            <a:custGeom>
              <a:avLst/>
              <a:gdLst>
                <a:gd name="T0" fmla="*/ 3969 w 4"/>
                <a:gd name="T1" fmla="*/ 3175 h 2"/>
                <a:gd name="T2" fmla="*/ 0 w 4"/>
                <a:gd name="T3" fmla="*/ 1588 h 2"/>
                <a:gd name="T4" fmla="*/ 3969 w 4"/>
                <a:gd name="T5" fmla="*/ 0 h 2"/>
                <a:gd name="T6" fmla="*/ 7938 w 4"/>
                <a:gd name="T7" fmla="*/ 0 h 2"/>
                <a:gd name="T8" fmla="*/ 3969 w 4"/>
                <a:gd name="T9" fmla="*/ 317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2" y="2"/>
                  </a:moveTo>
                  <a:cubicBezTo>
                    <a:pt x="1" y="2"/>
                    <a:pt x="0" y="2"/>
                    <a:pt x="0" y="1"/>
                  </a:cubicBezTo>
                  <a:cubicBezTo>
                    <a:pt x="0" y="1"/>
                    <a:pt x="1" y="0"/>
                    <a:pt x="2" y="0"/>
                  </a:cubicBezTo>
                  <a:cubicBezTo>
                    <a:pt x="3" y="0"/>
                    <a:pt x="4" y="0"/>
                    <a:pt x="4" y="0"/>
                  </a:cubicBezTo>
                  <a:cubicBezTo>
                    <a:pt x="4" y="1"/>
                    <a:pt x="3" y="1"/>
                    <a:pt x="2" y="2"/>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18" name="Freeform 647"/>
            <p:cNvSpPr>
              <a:spLocks noChangeAspect="1"/>
            </p:cNvSpPr>
            <p:nvPr/>
          </p:nvSpPr>
          <p:spPr bwMode="auto">
            <a:xfrm>
              <a:off x="3774000" y="2275739"/>
              <a:ext cx="11889" cy="8609"/>
            </a:xfrm>
            <a:custGeom>
              <a:avLst/>
              <a:gdLst>
                <a:gd name="T0" fmla="*/ 5715 w 5"/>
                <a:gd name="T1" fmla="*/ 2382 h 2"/>
                <a:gd name="T2" fmla="*/ 7620 w 5"/>
                <a:gd name="T3" fmla="*/ 4763 h 2"/>
                <a:gd name="T4" fmla="*/ 3810 w 5"/>
                <a:gd name="T5" fmla="*/ 4763 h 2"/>
                <a:gd name="T6" fmla="*/ 0 w 5"/>
                <a:gd name="T7" fmla="*/ 2382 h 2"/>
                <a:gd name="T8" fmla="*/ 5715 w 5"/>
                <a:gd name="T9" fmla="*/ 2382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3" y="1"/>
                  </a:moveTo>
                  <a:cubicBezTo>
                    <a:pt x="3" y="1"/>
                    <a:pt x="5" y="1"/>
                    <a:pt x="4" y="2"/>
                  </a:cubicBezTo>
                  <a:cubicBezTo>
                    <a:pt x="4" y="2"/>
                    <a:pt x="3" y="2"/>
                    <a:pt x="2" y="2"/>
                  </a:cubicBezTo>
                  <a:cubicBezTo>
                    <a:pt x="1" y="2"/>
                    <a:pt x="0" y="2"/>
                    <a:pt x="0" y="1"/>
                  </a:cubicBezTo>
                  <a:cubicBezTo>
                    <a:pt x="0" y="0"/>
                    <a:pt x="2" y="1"/>
                    <a:pt x="3" y="1"/>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19" name="Freeform 648"/>
            <p:cNvSpPr>
              <a:spLocks noChangeAspect="1"/>
            </p:cNvSpPr>
            <p:nvPr/>
          </p:nvSpPr>
          <p:spPr bwMode="auto">
            <a:xfrm>
              <a:off x="3825518" y="2224092"/>
              <a:ext cx="13871" cy="8609"/>
            </a:xfrm>
            <a:custGeom>
              <a:avLst/>
              <a:gdLst>
                <a:gd name="T0" fmla="*/ 7409 w 6"/>
                <a:gd name="T1" fmla="*/ 2382 h 2"/>
                <a:gd name="T2" fmla="*/ 11113 w 6"/>
                <a:gd name="T3" fmla="*/ 4763 h 2"/>
                <a:gd name="T4" fmla="*/ 5557 w 6"/>
                <a:gd name="T5" fmla="*/ 4763 h 2"/>
                <a:gd name="T6" fmla="*/ 0 w 6"/>
                <a:gd name="T7" fmla="*/ 2382 h 2"/>
                <a:gd name="T8" fmla="*/ 7409 w 6"/>
                <a:gd name="T9" fmla="*/ 2382 h 2"/>
                <a:gd name="T10" fmla="*/ 0 60000 65536"/>
                <a:gd name="T11" fmla="*/ 0 60000 65536"/>
                <a:gd name="T12" fmla="*/ 0 60000 65536"/>
                <a:gd name="T13" fmla="*/ 0 60000 65536"/>
                <a:gd name="T14" fmla="*/ 0 60000 65536"/>
                <a:gd name="T15" fmla="*/ 0 w 6"/>
                <a:gd name="T16" fmla="*/ 0 h 2"/>
                <a:gd name="T17" fmla="*/ 6 w 6"/>
                <a:gd name="T18" fmla="*/ 2 h 2"/>
              </a:gdLst>
              <a:ahLst/>
              <a:cxnLst>
                <a:cxn ang="T10">
                  <a:pos x="T0" y="T1"/>
                </a:cxn>
                <a:cxn ang="T11">
                  <a:pos x="T2" y="T3"/>
                </a:cxn>
                <a:cxn ang="T12">
                  <a:pos x="T4" y="T5"/>
                </a:cxn>
                <a:cxn ang="T13">
                  <a:pos x="T6" y="T7"/>
                </a:cxn>
                <a:cxn ang="T14">
                  <a:pos x="T8" y="T9"/>
                </a:cxn>
              </a:cxnLst>
              <a:rect l="T15" t="T16" r="T17" b="T18"/>
              <a:pathLst>
                <a:path w="6" h="2">
                  <a:moveTo>
                    <a:pt x="4" y="1"/>
                  </a:moveTo>
                  <a:cubicBezTo>
                    <a:pt x="5" y="1"/>
                    <a:pt x="6" y="1"/>
                    <a:pt x="6" y="2"/>
                  </a:cubicBezTo>
                  <a:cubicBezTo>
                    <a:pt x="5" y="2"/>
                    <a:pt x="4" y="2"/>
                    <a:pt x="3" y="2"/>
                  </a:cubicBezTo>
                  <a:cubicBezTo>
                    <a:pt x="2" y="2"/>
                    <a:pt x="0" y="2"/>
                    <a:pt x="0" y="1"/>
                  </a:cubicBezTo>
                  <a:cubicBezTo>
                    <a:pt x="1" y="0"/>
                    <a:pt x="3" y="0"/>
                    <a:pt x="4" y="1"/>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20" name="Freeform 651"/>
            <p:cNvSpPr>
              <a:spLocks noChangeAspect="1"/>
            </p:cNvSpPr>
            <p:nvPr/>
          </p:nvSpPr>
          <p:spPr bwMode="auto">
            <a:xfrm>
              <a:off x="3009147" y="1770745"/>
              <a:ext cx="5945" cy="14347"/>
            </a:xfrm>
            <a:custGeom>
              <a:avLst/>
              <a:gdLst>
                <a:gd name="T0" fmla="*/ 3175 w 3"/>
                <a:gd name="T1" fmla="*/ 5953 h 4"/>
                <a:gd name="T2" fmla="*/ 1588 w 3"/>
                <a:gd name="T3" fmla="*/ 5953 h 4"/>
                <a:gd name="T4" fmla="*/ 1588 w 3"/>
                <a:gd name="T5" fmla="*/ 3969 h 4"/>
                <a:gd name="T6" fmla="*/ 3175 w 3"/>
                <a:gd name="T7" fmla="*/ 1985 h 4"/>
                <a:gd name="T8" fmla="*/ 3175 w 3"/>
                <a:gd name="T9" fmla="*/ 595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3"/>
                  </a:moveTo>
                  <a:cubicBezTo>
                    <a:pt x="2" y="3"/>
                    <a:pt x="1" y="4"/>
                    <a:pt x="1" y="3"/>
                  </a:cubicBezTo>
                  <a:cubicBezTo>
                    <a:pt x="0" y="3"/>
                    <a:pt x="0" y="2"/>
                    <a:pt x="1" y="2"/>
                  </a:cubicBezTo>
                  <a:cubicBezTo>
                    <a:pt x="1" y="1"/>
                    <a:pt x="2" y="0"/>
                    <a:pt x="2" y="1"/>
                  </a:cubicBezTo>
                  <a:cubicBezTo>
                    <a:pt x="3" y="1"/>
                    <a:pt x="3" y="2"/>
                    <a:pt x="2" y="3"/>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21" name="Freeform 652"/>
            <p:cNvSpPr>
              <a:spLocks noChangeAspect="1"/>
            </p:cNvSpPr>
            <p:nvPr/>
          </p:nvSpPr>
          <p:spPr bwMode="auto">
            <a:xfrm>
              <a:off x="5458262" y="3612824"/>
              <a:ext cx="9908" cy="11477"/>
            </a:xfrm>
            <a:custGeom>
              <a:avLst/>
              <a:gdLst>
                <a:gd name="T0" fmla="*/ 7938 w 4"/>
                <a:gd name="T1" fmla="*/ 4233 h 3"/>
                <a:gd name="T2" fmla="*/ 3969 w 4"/>
                <a:gd name="T3" fmla="*/ 6350 h 3"/>
                <a:gd name="T4" fmla="*/ 0 w 4"/>
                <a:gd name="T5" fmla="*/ 4233 h 3"/>
                <a:gd name="T6" fmla="*/ 3969 w 4"/>
                <a:gd name="T7" fmla="*/ 0 h 3"/>
                <a:gd name="T8" fmla="*/ 7938 w 4"/>
                <a:gd name="T9" fmla="*/ 423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4" y="3"/>
                    <a:pt x="3" y="3"/>
                    <a:pt x="2" y="3"/>
                  </a:cubicBezTo>
                  <a:cubicBezTo>
                    <a:pt x="0" y="3"/>
                    <a:pt x="0" y="2"/>
                    <a:pt x="0" y="2"/>
                  </a:cubicBezTo>
                  <a:cubicBezTo>
                    <a:pt x="0" y="1"/>
                    <a:pt x="0" y="0"/>
                    <a:pt x="2" y="0"/>
                  </a:cubicBezTo>
                  <a:cubicBezTo>
                    <a:pt x="4" y="0"/>
                    <a:pt x="4" y="1"/>
                    <a:pt x="4" y="2"/>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22" name="Freeform 653"/>
            <p:cNvSpPr>
              <a:spLocks noChangeAspect="1"/>
            </p:cNvSpPr>
            <p:nvPr/>
          </p:nvSpPr>
          <p:spPr bwMode="auto">
            <a:xfrm>
              <a:off x="5846632" y="2542583"/>
              <a:ext cx="9908" cy="20084"/>
            </a:xfrm>
            <a:custGeom>
              <a:avLst/>
              <a:gdLst>
                <a:gd name="T0" fmla="*/ 7938 w 4"/>
                <a:gd name="T1" fmla="*/ 5556 h 6"/>
                <a:gd name="T2" fmla="*/ 5953 w 4"/>
                <a:gd name="T3" fmla="*/ 11112 h 6"/>
                <a:gd name="T4" fmla="*/ 1985 w 4"/>
                <a:gd name="T5" fmla="*/ 7408 h 6"/>
                <a:gd name="T6" fmla="*/ 1985 w 4"/>
                <a:gd name="T7" fmla="*/ 0 h 6"/>
                <a:gd name="T8" fmla="*/ 7938 w 4"/>
                <a:gd name="T9" fmla="*/ 5556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3"/>
                  </a:moveTo>
                  <a:cubicBezTo>
                    <a:pt x="4" y="4"/>
                    <a:pt x="4" y="5"/>
                    <a:pt x="3" y="6"/>
                  </a:cubicBezTo>
                  <a:cubicBezTo>
                    <a:pt x="2" y="6"/>
                    <a:pt x="1" y="4"/>
                    <a:pt x="1" y="4"/>
                  </a:cubicBezTo>
                  <a:cubicBezTo>
                    <a:pt x="1" y="3"/>
                    <a:pt x="0" y="0"/>
                    <a:pt x="1" y="0"/>
                  </a:cubicBezTo>
                  <a:cubicBezTo>
                    <a:pt x="3" y="0"/>
                    <a:pt x="3" y="2"/>
                    <a:pt x="4" y="3"/>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23" name="Oval 654"/>
            <p:cNvSpPr>
              <a:spLocks noChangeAspect="1" noChangeArrowheads="1"/>
            </p:cNvSpPr>
            <p:nvPr/>
          </p:nvSpPr>
          <p:spPr bwMode="auto">
            <a:xfrm>
              <a:off x="5525632" y="2120797"/>
              <a:ext cx="3963" cy="11477"/>
            </a:xfrm>
            <a:prstGeom prst="ellipse">
              <a:avLst/>
            </a:pr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24" name="Freeform 655"/>
            <p:cNvSpPr>
              <a:spLocks noChangeAspect="1"/>
            </p:cNvSpPr>
            <p:nvPr/>
          </p:nvSpPr>
          <p:spPr bwMode="auto">
            <a:xfrm>
              <a:off x="4360519" y="2020373"/>
              <a:ext cx="5945" cy="11477"/>
            </a:xfrm>
            <a:custGeom>
              <a:avLst/>
              <a:gdLst>
                <a:gd name="T0" fmla="*/ 4763 w 3"/>
                <a:gd name="T1" fmla="*/ 4233 h 3"/>
                <a:gd name="T2" fmla="*/ 3175 w 3"/>
                <a:gd name="T3" fmla="*/ 6350 h 3"/>
                <a:gd name="T4" fmla="*/ 0 w 3"/>
                <a:gd name="T5" fmla="*/ 2117 h 3"/>
                <a:gd name="T6" fmla="*/ 3175 w 3"/>
                <a:gd name="T7" fmla="*/ 0 h 3"/>
                <a:gd name="T8" fmla="*/ 4763 w 3"/>
                <a:gd name="T9" fmla="*/ 423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3"/>
                    <a:pt x="2" y="3"/>
                  </a:cubicBezTo>
                  <a:cubicBezTo>
                    <a:pt x="1" y="3"/>
                    <a:pt x="0" y="2"/>
                    <a:pt x="0" y="1"/>
                  </a:cubicBezTo>
                  <a:cubicBezTo>
                    <a:pt x="0" y="1"/>
                    <a:pt x="1" y="0"/>
                    <a:pt x="2" y="0"/>
                  </a:cubicBezTo>
                  <a:cubicBezTo>
                    <a:pt x="3" y="0"/>
                    <a:pt x="3" y="1"/>
                    <a:pt x="3" y="2"/>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25" name="Freeform 656"/>
            <p:cNvSpPr>
              <a:spLocks noChangeAspect="1"/>
            </p:cNvSpPr>
            <p:nvPr/>
          </p:nvSpPr>
          <p:spPr bwMode="auto">
            <a:xfrm>
              <a:off x="3908740" y="2026112"/>
              <a:ext cx="3963" cy="8607"/>
            </a:xfrm>
            <a:custGeom>
              <a:avLst/>
              <a:gdLst>
                <a:gd name="T0" fmla="*/ 3175 w 2"/>
                <a:gd name="T1" fmla="*/ 3175 h 3"/>
                <a:gd name="T2" fmla="*/ 1588 w 2"/>
                <a:gd name="T3" fmla="*/ 4762 h 3"/>
                <a:gd name="T4" fmla="*/ 0 w 2"/>
                <a:gd name="T5" fmla="*/ 3175 h 3"/>
                <a:gd name="T6" fmla="*/ 1588 w 2"/>
                <a:gd name="T7" fmla="*/ 0 h 3"/>
                <a:gd name="T8" fmla="*/ 3175 w 2"/>
                <a:gd name="T9" fmla="*/ 3175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2" y="3"/>
                    <a:pt x="1" y="3"/>
                  </a:cubicBezTo>
                  <a:cubicBezTo>
                    <a:pt x="0" y="3"/>
                    <a:pt x="0" y="2"/>
                    <a:pt x="0" y="2"/>
                  </a:cubicBezTo>
                  <a:cubicBezTo>
                    <a:pt x="0" y="1"/>
                    <a:pt x="0" y="0"/>
                    <a:pt x="1" y="0"/>
                  </a:cubicBezTo>
                  <a:cubicBezTo>
                    <a:pt x="2" y="0"/>
                    <a:pt x="2" y="1"/>
                    <a:pt x="2" y="2"/>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26" name="Freeform 657"/>
            <p:cNvSpPr>
              <a:spLocks noChangeAspect="1"/>
            </p:cNvSpPr>
            <p:nvPr/>
          </p:nvSpPr>
          <p:spPr bwMode="auto">
            <a:xfrm>
              <a:off x="3845333" y="2249916"/>
              <a:ext cx="5945" cy="8607"/>
            </a:xfrm>
            <a:custGeom>
              <a:avLst/>
              <a:gdLst>
                <a:gd name="T0" fmla="*/ 2382 w 2"/>
                <a:gd name="T1" fmla="*/ 3175 h 3"/>
                <a:gd name="T2" fmla="*/ 0 w 2"/>
                <a:gd name="T3" fmla="*/ 4762 h 3"/>
                <a:gd name="T4" fmla="*/ 0 w 2"/>
                <a:gd name="T5" fmla="*/ 3175 h 3"/>
                <a:gd name="T6" fmla="*/ 2382 w 2"/>
                <a:gd name="T7" fmla="*/ 0 h 3"/>
                <a:gd name="T8" fmla="*/ 2382 w 2"/>
                <a:gd name="T9" fmla="*/ 3175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3"/>
                    <a:pt x="1" y="3"/>
                    <a:pt x="0" y="3"/>
                  </a:cubicBezTo>
                  <a:cubicBezTo>
                    <a:pt x="0" y="3"/>
                    <a:pt x="0" y="2"/>
                    <a:pt x="0" y="2"/>
                  </a:cubicBezTo>
                  <a:cubicBezTo>
                    <a:pt x="0" y="1"/>
                    <a:pt x="0" y="0"/>
                    <a:pt x="1" y="0"/>
                  </a:cubicBezTo>
                  <a:cubicBezTo>
                    <a:pt x="2" y="0"/>
                    <a:pt x="2" y="2"/>
                    <a:pt x="1" y="2"/>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27" name="Freeform 658"/>
            <p:cNvSpPr>
              <a:spLocks noChangeAspect="1"/>
            </p:cNvSpPr>
            <p:nvPr/>
          </p:nvSpPr>
          <p:spPr bwMode="auto">
            <a:xfrm>
              <a:off x="3833444" y="2244177"/>
              <a:ext cx="7926" cy="11477"/>
            </a:xfrm>
            <a:custGeom>
              <a:avLst/>
              <a:gdLst>
                <a:gd name="T0" fmla="*/ 6350 w 3"/>
                <a:gd name="T1" fmla="*/ 4233 h 3"/>
                <a:gd name="T2" fmla="*/ 4233 w 3"/>
                <a:gd name="T3" fmla="*/ 6350 h 3"/>
                <a:gd name="T4" fmla="*/ 2117 w 3"/>
                <a:gd name="T5" fmla="*/ 4233 h 3"/>
                <a:gd name="T6" fmla="*/ 4233 w 3"/>
                <a:gd name="T7" fmla="*/ 0 h 3"/>
                <a:gd name="T8" fmla="*/ 6350 w 3"/>
                <a:gd name="T9" fmla="*/ 423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3"/>
                    <a:pt x="2" y="3"/>
                  </a:cubicBezTo>
                  <a:cubicBezTo>
                    <a:pt x="1" y="3"/>
                    <a:pt x="0" y="2"/>
                    <a:pt x="1" y="2"/>
                  </a:cubicBezTo>
                  <a:cubicBezTo>
                    <a:pt x="1" y="1"/>
                    <a:pt x="1" y="0"/>
                    <a:pt x="2" y="0"/>
                  </a:cubicBezTo>
                  <a:cubicBezTo>
                    <a:pt x="3" y="0"/>
                    <a:pt x="3" y="1"/>
                    <a:pt x="3" y="2"/>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28" name="Freeform 659"/>
            <p:cNvSpPr>
              <a:spLocks noChangeAspect="1"/>
            </p:cNvSpPr>
            <p:nvPr/>
          </p:nvSpPr>
          <p:spPr bwMode="auto">
            <a:xfrm>
              <a:off x="3415351" y="2637269"/>
              <a:ext cx="5944" cy="11477"/>
            </a:xfrm>
            <a:custGeom>
              <a:avLst/>
              <a:gdLst>
                <a:gd name="T0" fmla="*/ 4762 w 2"/>
                <a:gd name="T1" fmla="*/ 4233 h 3"/>
                <a:gd name="T2" fmla="*/ 2381 w 2"/>
                <a:gd name="T3" fmla="*/ 6350 h 3"/>
                <a:gd name="T4" fmla="*/ 0 w 2"/>
                <a:gd name="T5" fmla="*/ 2117 h 3"/>
                <a:gd name="T6" fmla="*/ 2381 w 2"/>
                <a:gd name="T7" fmla="*/ 0 h 3"/>
                <a:gd name="T8" fmla="*/ 4762 w 2"/>
                <a:gd name="T9" fmla="*/ 423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0" y="3"/>
                    <a:pt x="0" y="2"/>
                    <a:pt x="0" y="1"/>
                  </a:cubicBezTo>
                  <a:cubicBezTo>
                    <a:pt x="0" y="1"/>
                    <a:pt x="0" y="0"/>
                    <a:pt x="1" y="0"/>
                  </a:cubicBezTo>
                  <a:cubicBezTo>
                    <a:pt x="2" y="0"/>
                    <a:pt x="2" y="1"/>
                    <a:pt x="2" y="2"/>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29" name="Freeform 662"/>
            <p:cNvSpPr>
              <a:spLocks noChangeAspect="1"/>
            </p:cNvSpPr>
            <p:nvPr/>
          </p:nvSpPr>
          <p:spPr bwMode="auto">
            <a:xfrm>
              <a:off x="2870443" y="1790831"/>
              <a:ext cx="1982" cy="5738"/>
            </a:xfrm>
            <a:custGeom>
              <a:avLst/>
              <a:gdLst>
                <a:gd name="T0" fmla="*/ 1588 w 1"/>
                <a:gd name="T1" fmla="*/ 1588 h 2"/>
                <a:gd name="T2" fmla="*/ 0 w 1"/>
                <a:gd name="T3" fmla="*/ 3175 h 2"/>
                <a:gd name="T4" fmla="*/ 0 w 1"/>
                <a:gd name="T5" fmla="*/ 1588 h 2"/>
                <a:gd name="T6" fmla="*/ 0 w 1"/>
                <a:gd name="T7" fmla="*/ 0 h 2"/>
                <a:gd name="T8" fmla="*/ 1588 w 1"/>
                <a:gd name="T9" fmla="*/ 1588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0" y="2"/>
                  </a:cubicBezTo>
                  <a:cubicBezTo>
                    <a:pt x="0" y="2"/>
                    <a:pt x="0" y="1"/>
                    <a:pt x="0" y="1"/>
                  </a:cubicBezTo>
                  <a:cubicBezTo>
                    <a:pt x="0" y="1"/>
                    <a:pt x="0" y="0"/>
                    <a:pt x="0" y="0"/>
                  </a:cubicBezTo>
                  <a:cubicBezTo>
                    <a:pt x="1" y="0"/>
                    <a:pt x="1" y="1"/>
                    <a:pt x="1" y="1"/>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30" name="Freeform 663"/>
            <p:cNvSpPr>
              <a:spLocks noChangeAspect="1"/>
            </p:cNvSpPr>
            <p:nvPr/>
          </p:nvSpPr>
          <p:spPr bwMode="auto">
            <a:xfrm>
              <a:off x="2985369" y="1773615"/>
              <a:ext cx="1982" cy="11477"/>
            </a:xfrm>
            <a:custGeom>
              <a:avLst/>
              <a:gdLst>
                <a:gd name="T0" fmla="*/ 1588 w 1"/>
                <a:gd name="T1" fmla="*/ 4233 h 3"/>
                <a:gd name="T2" fmla="*/ 0 w 1"/>
                <a:gd name="T3" fmla="*/ 4233 h 3"/>
                <a:gd name="T4" fmla="*/ 0 w 1"/>
                <a:gd name="T5" fmla="*/ 2117 h 3"/>
                <a:gd name="T6" fmla="*/ 1588 w 1"/>
                <a:gd name="T7" fmla="*/ 0 h 3"/>
                <a:gd name="T8" fmla="*/ 1588 w 1"/>
                <a:gd name="T9" fmla="*/ 4233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0" y="2"/>
                  </a:cubicBezTo>
                  <a:cubicBezTo>
                    <a:pt x="0" y="2"/>
                    <a:pt x="0" y="2"/>
                    <a:pt x="0" y="1"/>
                  </a:cubicBezTo>
                  <a:cubicBezTo>
                    <a:pt x="0" y="1"/>
                    <a:pt x="0" y="0"/>
                    <a:pt x="1" y="0"/>
                  </a:cubicBezTo>
                  <a:cubicBezTo>
                    <a:pt x="1" y="0"/>
                    <a:pt x="1" y="1"/>
                    <a:pt x="1" y="2"/>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31" name="Freeform 664"/>
            <p:cNvSpPr>
              <a:spLocks noChangeAspect="1"/>
            </p:cNvSpPr>
            <p:nvPr/>
          </p:nvSpPr>
          <p:spPr bwMode="auto">
            <a:xfrm>
              <a:off x="3009147" y="1759268"/>
              <a:ext cx="3963" cy="11477"/>
            </a:xfrm>
            <a:custGeom>
              <a:avLst/>
              <a:gdLst>
                <a:gd name="T0" fmla="*/ 3175 w 2"/>
                <a:gd name="T1" fmla="*/ 4233 h 3"/>
                <a:gd name="T2" fmla="*/ 1588 w 2"/>
                <a:gd name="T3" fmla="*/ 6350 h 3"/>
                <a:gd name="T4" fmla="*/ 0 w 2"/>
                <a:gd name="T5" fmla="*/ 4233 h 3"/>
                <a:gd name="T6" fmla="*/ 1588 w 2"/>
                <a:gd name="T7" fmla="*/ 0 h 3"/>
                <a:gd name="T8" fmla="*/ 3175 w 2"/>
                <a:gd name="T9" fmla="*/ 423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0"/>
                    <a:pt x="2" y="1"/>
                    <a:pt x="2" y="2"/>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32" name="Freeform 665"/>
            <p:cNvSpPr>
              <a:spLocks noChangeAspect="1"/>
            </p:cNvSpPr>
            <p:nvPr/>
          </p:nvSpPr>
          <p:spPr bwMode="auto">
            <a:xfrm>
              <a:off x="2999240" y="1750661"/>
              <a:ext cx="3963" cy="5738"/>
            </a:xfrm>
            <a:custGeom>
              <a:avLst/>
              <a:gdLst>
                <a:gd name="T0" fmla="*/ 3175 w 2"/>
                <a:gd name="T1" fmla="*/ 1588 h 2"/>
                <a:gd name="T2" fmla="*/ 3175 w 2"/>
                <a:gd name="T3" fmla="*/ 3175 h 2"/>
                <a:gd name="T4" fmla="*/ 1588 w 2"/>
                <a:gd name="T5" fmla="*/ 1588 h 2"/>
                <a:gd name="T6" fmla="*/ 1588 w 2"/>
                <a:gd name="T7" fmla="*/ 0 h 2"/>
                <a:gd name="T8" fmla="*/ 3175 w 2"/>
                <a:gd name="T9" fmla="*/ 1588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2" y="2"/>
                  </a:cubicBezTo>
                  <a:cubicBezTo>
                    <a:pt x="1" y="2"/>
                    <a:pt x="1" y="2"/>
                    <a:pt x="1" y="1"/>
                  </a:cubicBezTo>
                  <a:cubicBezTo>
                    <a:pt x="0" y="1"/>
                    <a:pt x="0" y="0"/>
                    <a:pt x="1" y="0"/>
                  </a:cubicBezTo>
                  <a:cubicBezTo>
                    <a:pt x="1" y="0"/>
                    <a:pt x="2" y="0"/>
                    <a:pt x="2" y="1"/>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33" name="Freeform 666"/>
            <p:cNvSpPr>
              <a:spLocks noChangeAspect="1"/>
            </p:cNvSpPr>
            <p:nvPr/>
          </p:nvSpPr>
          <p:spPr bwMode="auto">
            <a:xfrm>
              <a:off x="3009147" y="1744922"/>
              <a:ext cx="5945" cy="8607"/>
            </a:xfrm>
            <a:custGeom>
              <a:avLst/>
              <a:gdLst>
                <a:gd name="T0" fmla="*/ 3175 w 3"/>
                <a:gd name="T1" fmla="*/ 2381 h 2"/>
                <a:gd name="T2" fmla="*/ 3175 w 3"/>
                <a:gd name="T3" fmla="*/ 4762 h 2"/>
                <a:gd name="T4" fmla="*/ 1588 w 3"/>
                <a:gd name="T5" fmla="*/ 4762 h 2"/>
                <a:gd name="T6" fmla="*/ 1588 w 3"/>
                <a:gd name="T7" fmla="*/ 0 h 2"/>
                <a:gd name="T8" fmla="*/ 3175 w 3"/>
                <a:gd name="T9" fmla="*/ 238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3" y="1"/>
                    <a:pt x="3" y="2"/>
                    <a:pt x="2" y="2"/>
                  </a:cubicBezTo>
                  <a:cubicBezTo>
                    <a:pt x="2" y="2"/>
                    <a:pt x="1" y="2"/>
                    <a:pt x="1" y="2"/>
                  </a:cubicBezTo>
                  <a:cubicBezTo>
                    <a:pt x="1" y="1"/>
                    <a:pt x="0" y="0"/>
                    <a:pt x="1" y="0"/>
                  </a:cubicBezTo>
                  <a:cubicBezTo>
                    <a:pt x="2" y="0"/>
                    <a:pt x="2" y="0"/>
                    <a:pt x="2" y="1"/>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34" name="Freeform 667"/>
            <p:cNvSpPr>
              <a:spLocks noChangeAspect="1"/>
            </p:cNvSpPr>
            <p:nvPr/>
          </p:nvSpPr>
          <p:spPr bwMode="auto">
            <a:xfrm>
              <a:off x="3139925" y="1690405"/>
              <a:ext cx="5945" cy="11477"/>
            </a:xfrm>
            <a:custGeom>
              <a:avLst/>
              <a:gdLst>
                <a:gd name="T0" fmla="*/ 3175 w 3"/>
                <a:gd name="T1" fmla="*/ 2117 h 3"/>
                <a:gd name="T2" fmla="*/ 3175 w 3"/>
                <a:gd name="T3" fmla="*/ 4233 h 3"/>
                <a:gd name="T4" fmla="*/ 1588 w 3"/>
                <a:gd name="T5" fmla="*/ 4233 h 3"/>
                <a:gd name="T6" fmla="*/ 1588 w 3"/>
                <a:gd name="T7" fmla="*/ 0 h 3"/>
                <a:gd name="T8" fmla="*/ 3175 w 3"/>
                <a:gd name="T9" fmla="*/ 211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3" y="2"/>
                    <a:pt x="3" y="2"/>
                    <a:pt x="2" y="2"/>
                  </a:cubicBezTo>
                  <a:cubicBezTo>
                    <a:pt x="2" y="3"/>
                    <a:pt x="1" y="2"/>
                    <a:pt x="1" y="2"/>
                  </a:cubicBezTo>
                  <a:cubicBezTo>
                    <a:pt x="1" y="1"/>
                    <a:pt x="0" y="1"/>
                    <a:pt x="1" y="0"/>
                  </a:cubicBezTo>
                  <a:cubicBezTo>
                    <a:pt x="2" y="0"/>
                    <a:pt x="2" y="1"/>
                    <a:pt x="2" y="1"/>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35" name="Freeform 668"/>
            <p:cNvSpPr>
              <a:spLocks noChangeAspect="1"/>
            </p:cNvSpPr>
            <p:nvPr/>
          </p:nvSpPr>
          <p:spPr bwMode="auto">
            <a:xfrm>
              <a:off x="3173610" y="1670321"/>
              <a:ext cx="5944" cy="5738"/>
            </a:xfrm>
            <a:custGeom>
              <a:avLst/>
              <a:gdLst>
                <a:gd name="T0" fmla="*/ 3175 w 3"/>
                <a:gd name="T1" fmla="*/ 3175 h 2"/>
                <a:gd name="T2" fmla="*/ 1587 w 3"/>
                <a:gd name="T3" fmla="*/ 3175 h 2"/>
                <a:gd name="T4" fmla="*/ 1587 w 3"/>
                <a:gd name="T5" fmla="*/ 1588 h 2"/>
                <a:gd name="T6" fmla="*/ 3175 w 3"/>
                <a:gd name="T7" fmla="*/ 0 h 2"/>
                <a:gd name="T8" fmla="*/ 3175 w 3"/>
                <a:gd name="T9" fmla="*/ 317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1" y="2"/>
                  </a:cubicBezTo>
                  <a:cubicBezTo>
                    <a:pt x="0" y="1"/>
                    <a:pt x="0" y="1"/>
                    <a:pt x="1" y="1"/>
                  </a:cubicBezTo>
                  <a:cubicBezTo>
                    <a:pt x="1" y="0"/>
                    <a:pt x="2" y="0"/>
                    <a:pt x="2" y="0"/>
                  </a:cubicBezTo>
                  <a:cubicBezTo>
                    <a:pt x="3" y="1"/>
                    <a:pt x="2" y="1"/>
                    <a:pt x="2" y="2"/>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36" name="Freeform 669"/>
            <p:cNvSpPr>
              <a:spLocks noChangeAspect="1"/>
            </p:cNvSpPr>
            <p:nvPr/>
          </p:nvSpPr>
          <p:spPr bwMode="auto">
            <a:xfrm>
              <a:off x="2995277" y="1759268"/>
              <a:ext cx="3963" cy="11477"/>
            </a:xfrm>
            <a:custGeom>
              <a:avLst/>
              <a:gdLst>
                <a:gd name="T0" fmla="*/ 3175 w 2"/>
                <a:gd name="T1" fmla="*/ 6350 h 3"/>
                <a:gd name="T2" fmla="*/ 1588 w 2"/>
                <a:gd name="T3" fmla="*/ 6350 h 3"/>
                <a:gd name="T4" fmla="*/ 1588 w 2"/>
                <a:gd name="T5" fmla="*/ 4233 h 3"/>
                <a:gd name="T6" fmla="*/ 3175 w 2"/>
                <a:gd name="T7" fmla="*/ 2117 h 3"/>
                <a:gd name="T8" fmla="*/ 3175 w 2"/>
                <a:gd name="T9" fmla="*/ 635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3"/>
                  </a:moveTo>
                  <a:cubicBezTo>
                    <a:pt x="1" y="3"/>
                    <a:pt x="1" y="3"/>
                    <a:pt x="1" y="3"/>
                  </a:cubicBezTo>
                  <a:cubicBezTo>
                    <a:pt x="0" y="3"/>
                    <a:pt x="0" y="2"/>
                    <a:pt x="1" y="2"/>
                  </a:cubicBezTo>
                  <a:cubicBezTo>
                    <a:pt x="1" y="1"/>
                    <a:pt x="1" y="0"/>
                    <a:pt x="2" y="1"/>
                  </a:cubicBezTo>
                  <a:cubicBezTo>
                    <a:pt x="2" y="1"/>
                    <a:pt x="2" y="2"/>
                    <a:pt x="2" y="3"/>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37" name="Freeform 670"/>
            <p:cNvSpPr>
              <a:spLocks noChangeAspect="1"/>
            </p:cNvSpPr>
            <p:nvPr/>
          </p:nvSpPr>
          <p:spPr bwMode="auto">
            <a:xfrm>
              <a:off x="3106240" y="1808047"/>
              <a:ext cx="7926" cy="5738"/>
            </a:xfrm>
            <a:custGeom>
              <a:avLst/>
              <a:gdLst>
                <a:gd name="T0" fmla="*/ 4233 w 3"/>
                <a:gd name="T1" fmla="*/ 1588 h 2"/>
                <a:gd name="T2" fmla="*/ 6350 w 3"/>
                <a:gd name="T3" fmla="*/ 3175 h 2"/>
                <a:gd name="T4" fmla="*/ 2117 w 3"/>
                <a:gd name="T5" fmla="*/ 3175 h 2"/>
                <a:gd name="T6" fmla="*/ 2117 w 3"/>
                <a:gd name="T7" fmla="*/ 0 h 2"/>
                <a:gd name="T8" fmla="*/ 4233 w 3"/>
                <a:gd name="T9" fmla="*/ 1588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3" y="1"/>
                    <a:pt x="3" y="2"/>
                    <a:pt x="3" y="2"/>
                  </a:cubicBezTo>
                  <a:cubicBezTo>
                    <a:pt x="2" y="2"/>
                    <a:pt x="2" y="2"/>
                    <a:pt x="1" y="2"/>
                  </a:cubicBezTo>
                  <a:cubicBezTo>
                    <a:pt x="1" y="2"/>
                    <a:pt x="0" y="1"/>
                    <a:pt x="1" y="0"/>
                  </a:cubicBezTo>
                  <a:cubicBezTo>
                    <a:pt x="1" y="0"/>
                    <a:pt x="2" y="0"/>
                    <a:pt x="2" y="1"/>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38" name="Freeform 671"/>
            <p:cNvSpPr>
              <a:spLocks noChangeAspect="1"/>
            </p:cNvSpPr>
            <p:nvPr/>
          </p:nvSpPr>
          <p:spPr bwMode="auto">
            <a:xfrm>
              <a:off x="3130018" y="1785093"/>
              <a:ext cx="7926" cy="5738"/>
            </a:xfrm>
            <a:custGeom>
              <a:avLst/>
              <a:gdLst>
                <a:gd name="T0" fmla="*/ 4233 w 3"/>
                <a:gd name="T1" fmla="*/ 0 h 2"/>
                <a:gd name="T2" fmla="*/ 4233 w 3"/>
                <a:gd name="T3" fmla="*/ 3175 h 2"/>
                <a:gd name="T4" fmla="*/ 2117 w 3"/>
                <a:gd name="T5" fmla="*/ 3175 h 2"/>
                <a:gd name="T6" fmla="*/ 0 w 3"/>
                <a:gd name="T7" fmla="*/ 0 h 2"/>
                <a:gd name="T8" fmla="*/ 423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1"/>
                    <a:pt x="3" y="1"/>
                    <a:pt x="2" y="2"/>
                  </a:cubicBezTo>
                  <a:cubicBezTo>
                    <a:pt x="2" y="2"/>
                    <a:pt x="1" y="2"/>
                    <a:pt x="1" y="2"/>
                  </a:cubicBezTo>
                  <a:cubicBezTo>
                    <a:pt x="1" y="1"/>
                    <a:pt x="0" y="1"/>
                    <a:pt x="0" y="0"/>
                  </a:cubicBezTo>
                  <a:cubicBezTo>
                    <a:pt x="1" y="0"/>
                    <a:pt x="1" y="0"/>
                    <a:pt x="2" y="0"/>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39" name="Freeform 672"/>
            <p:cNvSpPr>
              <a:spLocks noChangeAspect="1"/>
            </p:cNvSpPr>
            <p:nvPr/>
          </p:nvSpPr>
          <p:spPr bwMode="auto">
            <a:xfrm>
              <a:off x="6058652" y="3876798"/>
              <a:ext cx="3963" cy="8609"/>
            </a:xfrm>
            <a:custGeom>
              <a:avLst/>
              <a:gdLst>
                <a:gd name="T0" fmla="*/ 3175 w 2"/>
                <a:gd name="T1" fmla="*/ 2382 h 2"/>
                <a:gd name="T2" fmla="*/ 1588 w 2"/>
                <a:gd name="T3" fmla="*/ 4763 h 2"/>
                <a:gd name="T4" fmla="*/ 0 w 2"/>
                <a:gd name="T5" fmla="*/ 2382 h 2"/>
                <a:gd name="T6" fmla="*/ 1588 w 2"/>
                <a:gd name="T7" fmla="*/ 0 h 2"/>
                <a:gd name="T8" fmla="*/ 3175 w 2"/>
                <a:gd name="T9" fmla="*/ 238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2" y="2"/>
                    <a:pt x="1" y="2"/>
                  </a:cubicBezTo>
                  <a:cubicBezTo>
                    <a:pt x="0" y="2"/>
                    <a:pt x="0" y="1"/>
                    <a:pt x="0" y="1"/>
                  </a:cubicBezTo>
                  <a:cubicBezTo>
                    <a:pt x="0" y="1"/>
                    <a:pt x="0" y="0"/>
                    <a:pt x="1" y="0"/>
                  </a:cubicBezTo>
                  <a:cubicBezTo>
                    <a:pt x="2" y="0"/>
                    <a:pt x="2" y="1"/>
                    <a:pt x="2" y="1"/>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40" name="Freeform 673"/>
            <p:cNvSpPr>
              <a:spLocks noChangeAspect="1"/>
            </p:cNvSpPr>
            <p:nvPr/>
          </p:nvSpPr>
          <p:spPr bwMode="auto">
            <a:xfrm>
              <a:off x="6003170" y="4060432"/>
              <a:ext cx="1981" cy="5738"/>
            </a:xfrm>
            <a:custGeom>
              <a:avLst/>
              <a:gdLst>
                <a:gd name="T0" fmla="*/ 1587 w 1"/>
                <a:gd name="T1" fmla="*/ 1588 h 2"/>
                <a:gd name="T2" fmla="*/ 0 w 1"/>
                <a:gd name="T3" fmla="*/ 3175 h 2"/>
                <a:gd name="T4" fmla="*/ 0 w 1"/>
                <a:gd name="T5" fmla="*/ 1588 h 2"/>
                <a:gd name="T6" fmla="*/ 0 w 1"/>
                <a:gd name="T7" fmla="*/ 0 h 2"/>
                <a:gd name="T8" fmla="*/ 1587 w 1"/>
                <a:gd name="T9" fmla="*/ 1588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0" y="2"/>
                  </a:cubicBezTo>
                  <a:cubicBezTo>
                    <a:pt x="0" y="2"/>
                    <a:pt x="0" y="1"/>
                    <a:pt x="0" y="1"/>
                  </a:cubicBezTo>
                  <a:cubicBezTo>
                    <a:pt x="0" y="1"/>
                    <a:pt x="0" y="0"/>
                    <a:pt x="0" y="0"/>
                  </a:cubicBezTo>
                  <a:cubicBezTo>
                    <a:pt x="1" y="0"/>
                    <a:pt x="1" y="1"/>
                    <a:pt x="1" y="1"/>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41" name="Freeform 674"/>
            <p:cNvSpPr>
              <a:spLocks noChangeAspect="1"/>
            </p:cNvSpPr>
            <p:nvPr/>
          </p:nvSpPr>
          <p:spPr bwMode="auto">
            <a:xfrm>
              <a:off x="5904096" y="2574144"/>
              <a:ext cx="3963" cy="8609"/>
            </a:xfrm>
            <a:custGeom>
              <a:avLst/>
              <a:gdLst>
                <a:gd name="T0" fmla="*/ 1588 w 2"/>
                <a:gd name="T1" fmla="*/ 3175 h 3"/>
                <a:gd name="T2" fmla="*/ 1588 w 2"/>
                <a:gd name="T3" fmla="*/ 4763 h 3"/>
                <a:gd name="T4" fmla="*/ 0 w 2"/>
                <a:gd name="T5" fmla="*/ 3175 h 3"/>
                <a:gd name="T6" fmla="*/ 1588 w 2"/>
                <a:gd name="T7" fmla="*/ 0 h 3"/>
                <a:gd name="T8" fmla="*/ 1588 w 2"/>
                <a:gd name="T9" fmla="*/ 3175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0"/>
                  </a:cubicBezTo>
                  <a:cubicBezTo>
                    <a:pt x="2" y="0"/>
                    <a:pt x="1" y="1"/>
                    <a:pt x="1" y="2"/>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42" name="Freeform 675"/>
            <p:cNvSpPr>
              <a:spLocks noChangeAspect="1"/>
            </p:cNvSpPr>
            <p:nvPr/>
          </p:nvSpPr>
          <p:spPr bwMode="auto">
            <a:xfrm>
              <a:off x="5876356" y="2551190"/>
              <a:ext cx="3963" cy="11477"/>
            </a:xfrm>
            <a:custGeom>
              <a:avLst/>
              <a:gdLst>
                <a:gd name="T0" fmla="*/ 3175 w 1"/>
                <a:gd name="T1" fmla="*/ 4233 h 3"/>
                <a:gd name="T2" fmla="*/ 0 w 1"/>
                <a:gd name="T3" fmla="*/ 6350 h 3"/>
                <a:gd name="T4" fmla="*/ 0 w 1"/>
                <a:gd name="T5" fmla="*/ 2117 h 3"/>
                <a:gd name="T6" fmla="*/ 3175 w 1"/>
                <a:gd name="T7" fmla="*/ 0 h 3"/>
                <a:gd name="T8" fmla="*/ 3175 w 1"/>
                <a:gd name="T9" fmla="*/ 4233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0" y="3"/>
                  </a:cubicBezTo>
                  <a:cubicBezTo>
                    <a:pt x="0" y="2"/>
                    <a:pt x="0" y="2"/>
                    <a:pt x="0" y="1"/>
                  </a:cubicBezTo>
                  <a:cubicBezTo>
                    <a:pt x="0" y="1"/>
                    <a:pt x="0" y="0"/>
                    <a:pt x="1" y="0"/>
                  </a:cubicBezTo>
                  <a:cubicBezTo>
                    <a:pt x="1" y="0"/>
                    <a:pt x="1" y="1"/>
                    <a:pt x="1" y="2"/>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43" name="Freeform 676"/>
            <p:cNvSpPr>
              <a:spLocks noChangeAspect="1"/>
            </p:cNvSpPr>
            <p:nvPr/>
          </p:nvSpPr>
          <p:spPr bwMode="auto">
            <a:xfrm>
              <a:off x="5872392" y="2533974"/>
              <a:ext cx="7926" cy="11477"/>
            </a:xfrm>
            <a:custGeom>
              <a:avLst/>
              <a:gdLst>
                <a:gd name="T0" fmla="*/ 4233 w 3"/>
                <a:gd name="T1" fmla="*/ 4233 h 3"/>
                <a:gd name="T2" fmla="*/ 2117 w 3"/>
                <a:gd name="T3" fmla="*/ 6350 h 3"/>
                <a:gd name="T4" fmla="*/ 0 w 3"/>
                <a:gd name="T5" fmla="*/ 4233 h 3"/>
                <a:gd name="T6" fmla="*/ 2117 w 3"/>
                <a:gd name="T7" fmla="*/ 2117 h 3"/>
                <a:gd name="T8" fmla="*/ 4233 w 3"/>
                <a:gd name="T9" fmla="*/ 423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3"/>
                    <a:pt x="2" y="3"/>
                    <a:pt x="1" y="3"/>
                  </a:cubicBezTo>
                  <a:cubicBezTo>
                    <a:pt x="0" y="3"/>
                    <a:pt x="0" y="2"/>
                    <a:pt x="0" y="2"/>
                  </a:cubicBezTo>
                  <a:cubicBezTo>
                    <a:pt x="0" y="1"/>
                    <a:pt x="0" y="0"/>
                    <a:pt x="1" y="1"/>
                  </a:cubicBezTo>
                  <a:cubicBezTo>
                    <a:pt x="3" y="1"/>
                    <a:pt x="3" y="2"/>
                    <a:pt x="2" y="2"/>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44" name="Freeform 677"/>
            <p:cNvSpPr>
              <a:spLocks noChangeAspect="1"/>
            </p:cNvSpPr>
            <p:nvPr/>
          </p:nvSpPr>
          <p:spPr bwMode="auto">
            <a:xfrm>
              <a:off x="5377021" y="2106452"/>
              <a:ext cx="3963" cy="11477"/>
            </a:xfrm>
            <a:custGeom>
              <a:avLst/>
              <a:gdLst>
                <a:gd name="T0" fmla="*/ 3175 w 1"/>
                <a:gd name="T1" fmla="*/ 4233 h 3"/>
                <a:gd name="T2" fmla="*/ 3175 w 1"/>
                <a:gd name="T3" fmla="*/ 6350 h 3"/>
                <a:gd name="T4" fmla="*/ 0 w 1"/>
                <a:gd name="T5" fmla="*/ 2117 h 3"/>
                <a:gd name="T6" fmla="*/ 3175 w 1"/>
                <a:gd name="T7" fmla="*/ 0 h 3"/>
                <a:gd name="T8" fmla="*/ 3175 w 1"/>
                <a:gd name="T9" fmla="*/ 4233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1" y="3"/>
                  </a:cubicBezTo>
                  <a:cubicBezTo>
                    <a:pt x="0" y="3"/>
                    <a:pt x="0" y="2"/>
                    <a:pt x="0" y="1"/>
                  </a:cubicBezTo>
                  <a:cubicBezTo>
                    <a:pt x="0" y="1"/>
                    <a:pt x="0" y="0"/>
                    <a:pt x="1" y="0"/>
                  </a:cubicBezTo>
                  <a:cubicBezTo>
                    <a:pt x="1" y="0"/>
                    <a:pt x="1" y="1"/>
                    <a:pt x="1" y="2"/>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45" name="Freeform 678"/>
            <p:cNvSpPr>
              <a:spLocks noChangeAspect="1"/>
            </p:cNvSpPr>
            <p:nvPr/>
          </p:nvSpPr>
          <p:spPr bwMode="auto">
            <a:xfrm>
              <a:off x="4521020" y="2100713"/>
              <a:ext cx="5944" cy="5738"/>
            </a:xfrm>
            <a:custGeom>
              <a:avLst/>
              <a:gdLst>
                <a:gd name="T0" fmla="*/ 4762 w 2"/>
                <a:gd name="T1" fmla="*/ 1588 h 2"/>
                <a:gd name="T2" fmla="*/ 4762 w 2"/>
                <a:gd name="T3" fmla="*/ 3175 h 2"/>
                <a:gd name="T4" fmla="*/ 2381 w 2"/>
                <a:gd name="T5" fmla="*/ 3175 h 2"/>
                <a:gd name="T6" fmla="*/ 0 w 2"/>
                <a:gd name="T7" fmla="*/ 0 h 2"/>
                <a:gd name="T8" fmla="*/ 4762 w 2"/>
                <a:gd name="T9" fmla="*/ 1588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2" y="2"/>
                  </a:cubicBezTo>
                  <a:cubicBezTo>
                    <a:pt x="2" y="2"/>
                    <a:pt x="1" y="2"/>
                    <a:pt x="1" y="2"/>
                  </a:cubicBezTo>
                  <a:cubicBezTo>
                    <a:pt x="0" y="1"/>
                    <a:pt x="0" y="0"/>
                    <a:pt x="0" y="0"/>
                  </a:cubicBezTo>
                  <a:cubicBezTo>
                    <a:pt x="1" y="0"/>
                    <a:pt x="1" y="0"/>
                    <a:pt x="2" y="1"/>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46" name="Freeform 679"/>
            <p:cNvSpPr>
              <a:spLocks noChangeAspect="1"/>
            </p:cNvSpPr>
            <p:nvPr/>
          </p:nvSpPr>
          <p:spPr bwMode="auto">
            <a:xfrm>
              <a:off x="3936481" y="1842478"/>
              <a:ext cx="3963" cy="11477"/>
            </a:xfrm>
            <a:custGeom>
              <a:avLst/>
              <a:gdLst>
                <a:gd name="T0" fmla="*/ 3175 w 2"/>
                <a:gd name="T1" fmla="*/ 4233 h 3"/>
                <a:gd name="T2" fmla="*/ 1588 w 2"/>
                <a:gd name="T3" fmla="*/ 6350 h 3"/>
                <a:gd name="T4" fmla="*/ 0 w 2"/>
                <a:gd name="T5" fmla="*/ 4233 h 3"/>
                <a:gd name="T6" fmla="*/ 1588 w 2"/>
                <a:gd name="T7" fmla="*/ 2117 h 3"/>
                <a:gd name="T8" fmla="*/ 3175 w 2"/>
                <a:gd name="T9" fmla="*/ 423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0" y="1"/>
                    <a:pt x="1" y="0"/>
                    <a:pt x="1" y="1"/>
                  </a:cubicBezTo>
                  <a:cubicBezTo>
                    <a:pt x="2" y="1"/>
                    <a:pt x="2" y="2"/>
                    <a:pt x="2" y="2"/>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47" name="Freeform 680"/>
            <p:cNvSpPr>
              <a:spLocks noChangeAspect="1"/>
            </p:cNvSpPr>
            <p:nvPr/>
          </p:nvSpPr>
          <p:spPr bwMode="auto">
            <a:xfrm>
              <a:off x="3922611" y="1822393"/>
              <a:ext cx="5944" cy="5738"/>
            </a:xfrm>
            <a:custGeom>
              <a:avLst/>
              <a:gdLst>
                <a:gd name="T0" fmla="*/ 3175 w 3"/>
                <a:gd name="T1" fmla="*/ 0 h 2"/>
                <a:gd name="T2" fmla="*/ 3175 w 3"/>
                <a:gd name="T3" fmla="*/ 1588 h 2"/>
                <a:gd name="T4" fmla="*/ 1587 w 3"/>
                <a:gd name="T5" fmla="*/ 3175 h 2"/>
                <a:gd name="T6" fmla="*/ 0 w 3"/>
                <a:gd name="T7" fmla="*/ 1588 h 2"/>
                <a:gd name="T8" fmla="*/ 3175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2" y="1"/>
                  </a:cubicBezTo>
                  <a:cubicBezTo>
                    <a:pt x="2" y="2"/>
                    <a:pt x="2" y="2"/>
                    <a:pt x="1" y="2"/>
                  </a:cubicBezTo>
                  <a:cubicBezTo>
                    <a:pt x="1" y="2"/>
                    <a:pt x="0" y="1"/>
                    <a:pt x="0" y="1"/>
                  </a:cubicBezTo>
                  <a:cubicBezTo>
                    <a:pt x="0" y="0"/>
                    <a:pt x="1" y="0"/>
                    <a:pt x="2" y="0"/>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48" name="Freeform 681"/>
            <p:cNvSpPr>
              <a:spLocks noChangeAspect="1"/>
            </p:cNvSpPr>
            <p:nvPr/>
          </p:nvSpPr>
          <p:spPr bwMode="auto">
            <a:xfrm>
              <a:off x="3952334" y="1845347"/>
              <a:ext cx="7926" cy="8609"/>
            </a:xfrm>
            <a:custGeom>
              <a:avLst/>
              <a:gdLst>
                <a:gd name="T0" fmla="*/ 4233 w 3"/>
                <a:gd name="T1" fmla="*/ 0 h 2"/>
                <a:gd name="T2" fmla="*/ 6350 w 3"/>
                <a:gd name="T3" fmla="*/ 2382 h 2"/>
                <a:gd name="T4" fmla="*/ 4233 w 3"/>
                <a:gd name="T5" fmla="*/ 4763 h 2"/>
                <a:gd name="T6" fmla="*/ 0 w 3"/>
                <a:gd name="T7" fmla="*/ 2382 h 2"/>
                <a:gd name="T8" fmla="*/ 423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0"/>
                    <a:pt x="3" y="1"/>
                  </a:cubicBezTo>
                  <a:cubicBezTo>
                    <a:pt x="3" y="1"/>
                    <a:pt x="2" y="2"/>
                    <a:pt x="2" y="2"/>
                  </a:cubicBezTo>
                  <a:cubicBezTo>
                    <a:pt x="1" y="1"/>
                    <a:pt x="0" y="1"/>
                    <a:pt x="0" y="1"/>
                  </a:cubicBezTo>
                  <a:cubicBezTo>
                    <a:pt x="1" y="0"/>
                    <a:pt x="1" y="0"/>
                    <a:pt x="2" y="0"/>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49" name="Freeform 682"/>
            <p:cNvSpPr>
              <a:spLocks noChangeAspect="1"/>
            </p:cNvSpPr>
            <p:nvPr/>
          </p:nvSpPr>
          <p:spPr bwMode="auto">
            <a:xfrm>
              <a:off x="4340704" y="2000288"/>
              <a:ext cx="3963" cy="11477"/>
            </a:xfrm>
            <a:custGeom>
              <a:avLst/>
              <a:gdLst>
                <a:gd name="T0" fmla="*/ 1588 w 2"/>
                <a:gd name="T1" fmla="*/ 6350 h 3"/>
                <a:gd name="T2" fmla="*/ 0 w 2"/>
                <a:gd name="T3" fmla="*/ 6350 h 3"/>
                <a:gd name="T4" fmla="*/ 0 w 2"/>
                <a:gd name="T5" fmla="*/ 4233 h 3"/>
                <a:gd name="T6" fmla="*/ 3175 w 2"/>
                <a:gd name="T7" fmla="*/ 2117 h 3"/>
                <a:gd name="T8" fmla="*/ 1588 w 2"/>
                <a:gd name="T9" fmla="*/ 635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3"/>
                  </a:moveTo>
                  <a:cubicBezTo>
                    <a:pt x="1" y="3"/>
                    <a:pt x="0" y="3"/>
                    <a:pt x="0" y="3"/>
                  </a:cubicBezTo>
                  <a:cubicBezTo>
                    <a:pt x="0" y="2"/>
                    <a:pt x="0" y="2"/>
                    <a:pt x="0" y="2"/>
                  </a:cubicBezTo>
                  <a:cubicBezTo>
                    <a:pt x="0" y="1"/>
                    <a:pt x="1" y="0"/>
                    <a:pt x="2" y="1"/>
                  </a:cubicBezTo>
                  <a:cubicBezTo>
                    <a:pt x="2" y="1"/>
                    <a:pt x="1" y="2"/>
                    <a:pt x="1" y="3"/>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50" name="Freeform 683"/>
            <p:cNvSpPr>
              <a:spLocks noChangeAspect="1"/>
            </p:cNvSpPr>
            <p:nvPr/>
          </p:nvSpPr>
          <p:spPr bwMode="auto">
            <a:xfrm>
              <a:off x="3960259" y="1983072"/>
              <a:ext cx="1982" cy="8609"/>
            </a:xfrm>
            <a:custGeom>
              <a:avLst/>
              <a:gdLst>
                <a:gd name="T0" fmla="*/ 1588 w 1"/>
                <a:gd name="T1" fmla="*/ 2382 h 2"/>
                <a:gd name="T2" fmla="*/ 0 w 1"/>
                <a:gd name="T3" fmla="*/ 4763 h 2"/>
                <a:gd name="T4" fmla="*/ 0 w 1"/>
                <a:gd name="T5" fmla="*/ 2382 h 2"/>
                <a:gd name="T6" fmla="*/ 0 w 1"/>
                <a:gd name="T7" fmla="*/ 0 h 2"/>
                <a:gd name="T8" fmla="*/ 1588 w 1"/>
                <a:gd name="T9" fmla="*/ 2382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0" y="2"/>
                  </a:cubicBezTo>
                  <a:cubicBezTo>
                    <a:pt x="0" y="2"/>
                    <a:pt x="0" y="1"/>
                    <a:pt x="0" y="1"/>
                  </a:cubicBezTo>
                  <a:cubicBezTo>
                    <a:pt x="0" y="1"/>
                    <a:pt x="0" y="0"/>
                    <a:pt x="0" y="0"/>
                  </a:cubicBezTo>
                  <a:cubicBezTo>
                    <a:pt x="1" y="0"/>
                    <a:pt x="1" y="1"/>
                    <a:pt x="1" y="1"/>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51" name="Freeform 684"/>
            <p:cNvSpPr>
              <a:spLocks noChangeAspect="1"/>
            </p:cNvSpPr>
            <p:nvPr/>
          </p:nvSpPr>
          <p:spPr bwMode="auto">
            <a:xfrm>
              <a:off x="4102926" y="2094975"/>
              <a:ext cx="3963" cy="8607"/>
            </a:xfrm>
            <a:custGeom>
              <a:avLst/>
              <a:gdLst>
                <a:gd name="T0" fmla="*/ 3175 w 2"/>
                <a:gd name="T1" fmla="*/ 3175 h 3"/>
                <a:gd name="T2" fmla="*/ 1588 w 2"/>
                <a:gd name="T3" fmla="*/ 4762 h 3"/>
                <a:gd name="T4" fmla="*/ 0 w 2"/>
                <a:gd name="T5" fmla="*/ 3175 h 3"/>
                <a:gd name="T6" fmla="*/ 1588 w 2"/>
                <a:gd name="T7" fmla="*/ 0 h 3"/>
                <a:gd name="T8" fmla="*/ 3175 w 2"/>
                <a:gd name="T9" fmla="*/ 3175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1"/>
                    <a:pt x="2" y="1"/>
                    <a:pt x="2" y="2"/>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52" name="Freeform 685"/>
            <p:cNvSpPr>
              <a:spLocks noChangeAspect="1"/>
            </p:cNvSpPr>
            <p:nvPr/>
          </p:nvSpPr>
          <p:spPr bwMode="auto">
            <a:xfrm>
              <a:off x="3997908" y="1951511"/>
              <a:ext cx="7926" cy="8607"/>
            </a:xfrm>
            <a:custGeom>
              <a:avLst/>
              <a:gdLst>
                <a:gd name="T0" fmla="*/ 4233 w 3"/>
                <a:gd name="T1" fmla="*/ 2381 h 2"/>
                <a:gd name="T2" fmla="*/ 4233 w 3"/>
                <a:gd name="T3" fmla="*/ 4762 h 2"/>
                <a:gd name="T4" fmla="*/ 2117 w 3"/>
                <a:gd name="T5" fmla="*/ 2381 h 2"/>
                <a:gd name="T6" fmla="*/ 2117 w 3"/>
                <a:gd name="T7" fmla="*/ 0 h 2"/>
                <a:gd name="T8" fmla="*/ 4233 w 3"/>
                <a:gd name="T9" fmla="*/ 238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3" y="1"/>
                    <a:pt x="3" y="2"/>
                    <a:pt x="2" y="2"/>
                  </a:cubicBezTo>
                  <a:cubicBezTo>
                    <a:pt x="2" y="2"/>
                    <a:pt x="1" y="2"/>
                    <a:pt x="1" y="1"/>
                  </a:cubicBezTo>
                  <a:cubicBezTo>
                    <a:pt x="1" y="1"/>
                    <a:pt x="0" y="0"/>
                    <a:pt x="1" y="0"/>
                  </a:cubicBezTo>
                  <a:cubicBezTo>
                    <a:pt x="2" y="0"/>
                    <a:pt x="2" y="0"/>
                    <a:pt x="2" y="1"/>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53" name="Freeform 686"/>
            <p:cNvSpPr>
              <a:spLocks noChangeAspect="1"/>
            </p:cNvSpPr>
            <p:nvPr/>
          </p:nvSpPr>
          <p:spPr bwMode="auto">
            <a:xfrm>
              <a:off x="4053390" y="2077759"/>
              <a:ext cx="3963" cy="5738"/>
            </a:xfrm>
            <a:custGeom>
              <a:avLst/>
              <a:gdLst>
                <a:gd name="T0" fmla="*/ 1588 w 2"/>
                <a:gd name="T1" fmla="*/ 3175 h 2"/>
                <a:gd name="T2" fmla="*/ 0 w 2"/>
                <a:gd name="T3" fmla="*/ 3175 h 2"/>
                <a:gd name="T4" fmla="*/ 1588 w 2"/>
                <a:gd name="T5" fmla="*/ 0 h 2"/>
                <a:gd name="T6" fmla="*/ 3175 w 2"/>
                <a:gd name="T7" fmla="*/ 0 h 2"/>
                <a:gd name="T8" fmla="*/ 1588 w 2"/>
                <a:gd name="T9" fmla="*/ 3175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0" y="2"/>
                    <a:pt x="0" y="2"/>
                  </a:cubicBezTo>
                  <a:cubicBezTo>
                    <a:pt x="0" y="1"/>
                    <a:pt x="0" y="1"/>
                    <a:pt x="1" y="0"/>
                  </a:cubicBezTo>
                  <a:cubicBezTo>
                    <a:pt x="1" y="0"/>
                    <a:pt x="2" y="0"/>
                    <a:pt x="2" y="0"/>
                  </a:cubicBezTo>
                  <a:cubicBezTo>
                    <a:pt x="2" y="1"/>
                    <a:pt x="2" y="2"/>
                    <a:pt x="1" y="2"/>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54" name="Freeform 687"/>
            <p:cNvSpPr>
              <a:spLocks noChangeAspect="1"/>
            </p:cNvSpPr>
            <p:nvPr/>
          </p:nvSpPr>
          <p:spPr bwMode="auto">
            <a:xfrm>
              <a:off x="4079148" y="2072021"/>
              <a:ext cx="7926" cy="8607"/>
            </a:xfrm>
            <a:custGeom>
              <a:avLst/>
              <a:gdLst>
                <a:gd name="T0" fmla="*/ 4233 w 3"/>
                <a:gd name="T1" fmla="*/ 4762 h 2"/>
                <a:gd name="T2" fmla="*/ 0 w 3"/>
                <a:gd name="T3" fmla="*/ 4762 h 2"/>
                <a:gd name="T4" fmla="*/ 2117 w 3"/>
                <a:gd name="T5" fmla="*/ 2381 h 2"/>
                <a:gd name="T6" fmla="*/ 4233 w 3"/>
                <a:gd name="T7" fmla="*/ 0 h 2"/>
                <a:gd name="T8" fmla="*/ 4233 w 3"/>
                <a:gd name="T9" fmla="*/ 476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0" y="2"/>
                  </a:cubicBezTo>
                  <a:cubicBezTo>
                    <a:pt x="0" y="1"/>
                    <a:pt x="0" y="1"/>
                    <a:pt x="1" y="1"/>
                  </a:cubicBezTo>
                  <a:cubicBezTo>
                    <a:pt x="1" y="0"/>
                    <a:pt x="2" y="0"/>
                    <a:pt x="2" y="0"/>
                  </a:cubicBezTo>
                  <a:cubicBezTo>
                    <a:pt x="3" y="1"/>
                    <a:pt x="2" y="1"/>
                    <a:pt x="2" y="2"/>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55" name="Freeform 688"/>
            <p:cNvSpPr>
              <a:spLocks noChangeAspect="1"/>
            </p:cNvSpPr>
            <p:nvPr/>
          </p:nvSpPr>
          <p:spPr bwMode="auto">
            <a:xfrm>
              <a:off x="3819575" y="2244177"/>
              <a:ext cx="5944" cy="11477"/>
            </a:xfrm>
            <a:custGeom>
              <a:avLst/>
              <a:gdLst>
                <a:gd name="T0" fmla="*/ 4762 w 2"/>
                <a:gd name="T1" fmla="*/ 4233 h 3"/>
                <a:gd name="T2" fmla="*/ 2381 w 2"/>
                <a:gd name="T3" fmla="*/ 6350 h 3"/>
                <a:gd name="T4" fmla="*/ 0 w 2"/>
                <a:gd name="T5" fmla="*/ 4233 h 3"/>
                <a:gd name="T6" fmla="*/ 2381 w 2"/>
                <a:gd name="T7" fmla="*/ 0 h 3"/>
                <a:gd name="T8" fmla="*/ 4762 w 2"/>
                <a:gd name="T9" fmla="*/ 423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1"/>
                    <a:pt x="2" y="1"/>
                    <a:pt x="2" y="2"/>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56" name="Freeform 689"/>
            <p:cNvSpPr>
              <a:spLocks noChangeAspect="1"/>
            </p:cNvSpPr>
            <p:nvPr/>
          </p:nvSpPr>
          <p:spPr bwMode="auto">
            <a:xfrm>
              <a:off x="3805704" y="2287216"/>
              <a:ext cx="7926" cy="5738"/>
            </a:xfrm>
            <a:custGeom>
              <a:avLst/>
              <a:gdLst>
                <a:gd name="T0" fmla="*/ 4233 w 3"/>
                <a:gd name="T1" fmla="*/ 0 h 2"/>
                <a:gd name="T2" fmla="*/ 6350 w 3"/>
                <a:gd name="T3" fmla="*/ 1588 h 2"/>
                <a:gd name="T4" fmla="*/ 4233 w 3"/>
                <a:gd name="T5" fmla="*/ 3175 h 2"/>
                <a:gd name="T6" fmla="*/ 0 w 3"/>
                <a:gd name="T7" fmla="*/ 1588 h 2"/>
                <a:gd name="T8" fmla="*/ 423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0"/>
                    <a:pt x="3" y="1"/>
                  </a:cubicBezTo>
                  <a:cubicBezTo>
                    <a:pt x="3" y="1"/>
                    <a:pt x="2" y="2"/>
                    <a:pt x="2" y="2"/>
                  </a:cubicBezTo>
                  <a:cubicBezTo>
                    <a:pt x="1" y="2"/>
                    <a:pt x="0" y="2"/>
                    <a:pt x="0" y="1"/>
                  </a:cubicBezTo>
                  <a:cubicBezTo>
                    <a:pt x="0" y="0"/>
                    <a:pt x="1" y="0"/>
                    <a:pt x="2" y="0"/>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57" name="Freeform 690"/>
            <p:cNvSpPr>
              <a:spLocks noChangeAspect="1"/>
            </p:cNvSpPr>
            <p:nvPr/>
          </p:nvSpPr>
          <p:spPr bwMode="auto">
            <a:xfrm>
              <a:off x="3762111" y="2275739"/>
              <a:ext cx="5945" cy="11477"/>
            </a:xfrm>
            <a:custGeom>
              <a:avLst/>
              <a:gdLst>
                <a:gd name="T0" fmla="*/ 4763 w 2"/>
                <a:gd name="T1" fmla="*/ 2117 h 3"/>
                <a:gd name="T2" fmla="*/ 2382 w 2"/>
                <a:gd name="T3" fmla="*/ 4233 h 3"/>
                <a:gd name="T4" fmla="*/ 0 w 2"/>
                <a:gd name="T5" fmla="*/ 4233 h 3"/>
                <a:gd name="T6" fmla="*/ 0 w 2"/>
                <a:gd name="T7" fmla="*/ 0 h 3"/>
                <a:gd name="T8" fmla="*/ 4763 w 2"/>
                <a:gd name="T9" fmla="*/ 211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1" y="2"/>
                  </a:cubicBezTo>
                  <a:cubicBezTo>
                    <a:pt x="1" y="3"/>
                    <a:pt x="0" y="2"/>
                    <a:pt x="0" y="2"/>
                  </a:cubicBezTo>
                  <a:cubicBezTo>
                    <a:pt x="0" y="1"/>
                    <a:pt x="0" y="0"/>
                    <a:pt x="0" y="0"/>
                  </a:cubicBezTo>
                  <a:cubicBezTo>
                    <a:pt x="1" y="0"/>
                    <a:pt x="2" y="1"/>
                    <a:pt x="2" y="1"/>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58" name="Freeform 691"/>
            <p:cNvSpPr>
              <a:spLocks noChangeAspect="1"/>
            </p:cNvSpPr>
            <p:nvPr/>
          </p:nvSpPr>
          <p:spPr bwMode="auto">
            <a:xfrm>
              <a:off x="3686815" y="2241308"/>
              <a:ext cx="3963" cy="11477"/>
            </a:xfrm>
            <a:custGeom>
              <a:avLst/>
              <a:gdLst>
                <a:gd name="T0" fmla="*/ 3175 w 2"/>
                <a:gd name="T1" fmla="*/ 4233 h 3"/>
                <a:gd name="T2" fmla="*/ 1588 w 2"/>
                <a:gd name="T3" fmla="*/ 6350 h 3"/>
                <a:gd name="T4" fmla="*/ 0 w 2"/>
                <a:gd name="T5" fmla="*/ 4233 h 3"/>
                <a:gd name="T6" fmla="*/ 1588 w 2"/>
                <a:gd name="T7" fmla="*/ 2117 h 3"/>
                <a:gd name="T8" fmla="*/ 3175 w 2"/>
                <a:gd name="T9" fmla="*/ 423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0" y="1"/>
                    <a:pt x="1" y="0"/>
                    <a:pt x="1" y="1"/>
                  </a:cubicBezTo>
                  <a:cubicBezTo>
                    <a:pt x="2" y="1"/>
                    <a:pt x="2" y="2"/>
                    <a:pt x="2" y="2"/>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59" name="Freeform 692"/>
            <p:cNvSpPr>
              <a:spLocks noChangeAspect="1"/>
            </p:cNvSpPr>
            <p:nvPr/>
          </p:nvSpPr>
          <p:spPr bwMode="auto">
            <a:xfrm>
              <a:off x="3617463" y="2338863"/>
              <a:ext cx="7926" cy="5738"/>
            </a:xfrm>
            <a:custGeom>
              <a:avLst/>
              <a:gdLst>
                <a:gd name="T0" fmla="*/ 2117 w 3"/>
                <a:gd name="T1" fmla="*/ 3175 h 2"/>
                <a:gd name="T2" fmla="*/ 0 w 3"/>
                <a:gd name="T3" fmla="*/ 1588 h 2"/>
                <a:gd name="T4" fmla="*/ 2117 w 3"/>
                <a:gd name="T5" fmla="*/ 0 h 2"/>
                <a:gd name="T6" fmla="*/ 6350 w 3"/>
                <a:gd name="T7" fmla="*/ 1588 h 2"/>
                <a:gd name="T8" fmla="*/ 2117 w 3"/>
                <a:gd name="T9" fmla="*/ 317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1"/>
                  </a:cubicBezTo>
                  <a:cubicBezTo>
                    <a:pt x="0" y="0"/>
                    <a:pt x="1" y="0"/>
                    <a:pt x="1" y="0"/>
                  </a:cubicBezTo>
                  <a:cubicBezTo>
                    <a:pt x="2" y="0"/>
                    <a:pt x="3" y="0"/>
                    <a:pt x="3" y="1"/>
                  </a:cubicBezTo>
                  <a:cubicBezTo>
                    <a:pt x="3" y="1"/>
                    <a:pt x="2" y="1"/>
                    <a:pt x="1" y="2"/>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60" name="Freeform 693"/>
            <p:cNvSpPr>
              <a:spLocks noChangeAspect="1"/>
            </p:cNvSpPr>
            <p:nvPr/>
          </p:nvSpPr>
          <p:spPr bwMode="auto">
            <a:xfrm>
              <a:off x="3409407" y="2648745"/>
              <a:ext cx="5945" cy="5738"/>
            </a:xfrm>
            <a:custGeom>
              <a:avLst/>
              <a:gdLst>
                <a:gd name="T0" fmla="*/ 3175 w 3"/>
                <a:gd name="T1" fmla="*/ 0 h 2"/>
                <a:gd name="T2" fmla="*/ 3175 w 3"/>
                <a:gd name="T3" fmla="*/ 1588 h 2"/>
                <a:gd name="T4" fmla="*/ 1588 w 3"/>
                <a:gd name="T5" fmla="*/ 3175 h 2"/>
                <a:gd name="T6" fmla="*/ 0 w 3"/>
                <a:gd name="T7" fmla="*/ 0 h 2"/>
                <a:gd name="T8" fmla="*/ 3175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2" y="1"/>
                  </a:cubicBezTo>
                  <a:cubicBezTo>
                    <a:pt x="2" y="2"/>
                    <a:pt x="1" y="2"/>
                    <a:pt x="1" y="2"/>
                  </a:cubicBezTo>
                  <a:cubicBezTo>
                    <a:pt x="1" y="1"/>
                    <a:pt x="0" y="1"/>
                    <a:pt x="0" y="0"/>
                  </a:cubicBezTo>
                  <a:cubicBezTo>
                    <a:pt x="0" y="0"/>
                    <a:pt x="1" y="0"/>
                    <a:pt x="2" y="0"/>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61" name="Freeform 694"/>
            <p:cNvSpPr>
              <a:spLocks noChangeAspect="1"/>
            </p:cNvSpPr>
            <p:nvPr/>
          </p:nvSpPr>
          <p:spPr bwMode="auto">
            <a:xfrm>
              <a:off x="3449036" y="2313041"/>
              <a:ext cx="49538" cy="48777"/>
            </a:xfrm>
            <a:custGeom>
              <a:avLst/>
              <a:gdLst>
                <a:gd name="T0" fmla="*/ 13229 w 21"/>
                <a:gd name="T1" fmla="*/ 0 h 14"/>
                <a:gd name="T2" fmla="*/ 20789 w 21"/>
                <a:gd name="T3" fmla="*/ 3855 h 14"/>
                <a:gd name="T4" fmla="*/ 22679 w 21"/>
                <a:gd name="T5" fmla="*/ 13494 h 14"/>
                <a:gd name="T6" fmla="*/ 28349 w 21"/>
                <a:gd name="T7" fmla="*/ 11566 h 14"/>
                <a:gd name="T8" fmla="*/ 35908 w 21"/>
                <a:gd name="T9" fmla="*/ 21204 h 14"/>
                <a:gd name="T10" fmla="*/ 18899 w 21"/>
                <a:gd name="T11" fmla="*/ 23132 h 14"/>
                <a:gd name="T12" fmla="*/ 7560 w 21"/>
                <a:gd name="T13" fmla="*/ 25059 h 14"/>
                <a:gd name="T14" fmla="*/ 5670 w 21"/>
                <a:gd name="T15" fmla="*/ 23132 h 14"/>
                <a:gd name="T16" fmla="*/ 1890 w 21"/>
                <a:gd name="T17" fmla="*/ 25059 h 14"/>
                <a:gd name="T18" fmla="*/ 1890 w 21"/>
                <a:gd name="T19" fmla="*/ 15421 h 14"/>
                <a:gd name="T20" fmla="*/ 1890 w 21"/>
                <a:gd name="T21" fmla="*/ 5783 h 14"/>
                <a:gd name="T22" fmla="*/ 13229 w 21"/>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14"/>
                <a:gd name="T38" fmla="*/ 21 w 21"/>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14">
                  <a:moveTo>
                    <a:pt x="7" y="0"/>
                  </a:moveTo>
                  <a:cubicBezTo>
                    <a:pt x="9" y="0"/>
                    <a:pt x="10" y="1"/>
                    <a:pt x="11" y="2"/>
                  </a:cubicBezTo>
                  <a:cubicBezTo>
                    <a:pt x="12" y="4"/>
                    <a:pt x="11" y="6"/>
                    <a:pt x="12" y="7"/>
                  </a:cubicBezTo>
                  <a:cubicBezTo>
                    <a:pt x="13" y="8"/>
                    <a:pt x="14" y="5"/>
                    <a:pt x="15" y="6"/>
                  </a:cubicBezTo>
                  <a:cubicBezTo>
                    <a:pt x="17" y="7"/>
                    <a:pt x="21" y="9"/>
                    <a:pt x="19" y="11"/>
                  </a:cubicBezTo>
                  <a:cubicBezTo>
                    <a:pt x="18" y="13"/>
                    <a:pt x="13" y="11"/>
                    <a:pt x="10" y="12"/>
                  </a:cubicBezTo>
                  <a:cubicBezTo>
                    <a:pt x="8" y="12"/>
                    <a:pt x="6" y="13"/>
                    <a:pt x="4" y="13"/>
                  </a:cubicBezTo>
                  <a:cubicBezTo>
                    <a:pt x="4" y="13"/>
                    <a:pt x="4" y="12"/>
                    <a:pt x="3" y="12"/>
                  </a:cubicBezTo>
                  <a:cubicBezTo>
                    <a:pt x="2" y="12"/>
                    <a:pt x="1" y="14"/>
                    <a:pt x="1" y="13"/>
                  </a:cubicBezTo>
                  <a:cubicBezTo>
                    <a:pt x="0" y="12"/>
                    <a:pt x="1" y="9"/>
                    <a:pt x="1" y="8"/>
                  </a:cubicBezTo>
                  <a:cubicBezTo>
                    <a:pt x="1" y="6"/>
                    <a:pt x="0" y="4"/>
                    <a:pt x="1" y="3"/>
                  </a:cubicBezTo>
                  <a:cubicBezTo>
                    <a:pt x="2" y="1"/>
                    <a:pt x="5" y="0"/>
                    <a:pt x="7" y="0"/>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62" name="Freeform 695"/>
            <p:cNvSpPr>
              <a:spLocks noChangeAspect="1"/>
            </p:cNvSpPr>
            <p:nvPr/>
          </p:nvSpPr>
          <p:spPr bwMode="auto">
            <a:xfrm>
              <a:off x="3569907" y="2356079"/>
              <a:ext cx="13870" cy="22954"/>
            </a:xfrm>
            <a:custGeom>
              <a:avLst/>
              <a:gdLst>
                <a:gd name="T0" fmla="*/ 7408 w 6"/>
                <a:gd name="T1" fmla="*/ 1814 h 7"/>
                <a:gd name="T2" fmla="*/ 7408 w 6"/>
                <a:gd name="T3" fmla="*/ 10886 h 7"/>
                <a:gd name="T4" fmla="*/ 1852 w 6"/>
                <a:gd name="T5" fmla="*/ 5443 h 7"/>
                <a:gd name="T6" fmla="*/ 1852 w 6"/>
                <a:gd name="T7" fmla="*/ 0 h 7"/>
                <a:gd name="T8" fmla="*/ 7408 w 6"/>
                <a:gd name="T9" fmla="*/ 1814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4" y="1"/>
                  </a:moveTo>
                  <a:cubicBezTo>
                    <a:pt x="5" y="2"/>
                    <a:pt x="6" y="5"/>
                    <a:pt x="4" y="6"/>
                  </a:cubicBezTo>
                  <a:cubicBezTo>
                    <a:pt x="3" y="7"/>
                    <a:pt x="1" y="5"/>
                    <a:pt x="1" y="3"/>
                  </a:cubicBezTo>
                  <a:cubicBezTo>
                    <a:pt x="0" y="3"/>
                    <a:pt x="0" y="1"/>
                    <a:pt x="1" y="0"/>
                  </a:cubicBezTo>
                  <a:cubicBezTo>
                    <a:pt x="2" y="0"/>
                    <a:pt x="4" y="0"/>
                    <a:pt x="4" y="1"/>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63" name="Freeform 696"/>
            <p:cNvSpPr>
              <a:spLocks noChangeAspect="1"/>
            </p:cNvSpPr>
            <p:nvPr/>
          </p:nvSpPr>
          <p:spPr bwMode="auto">
            <a:xfrm>
              <a:off x="3678888" y="2344601"/>
              <a:ext cx="23778" cy="43040"/>
            </a:xfrm>
            <a:custGeom>
              <a:avLst/>
              <a:gdLst>
                <a:gd name="T0" fmla="*/ 13335 w 10"/>
                <a:gd name="T1" fmla="*/ 1984 h 12"/>
                <a:gd name="T2" fmla="*/ 7620 w 10"/>
                <a:gd name="T3" fmla="*/ 0 h 12"/>
                <a:gd name="T4" fmla="*/ 0 w 10"/>
                <a:gd name="T5" fmla="*/ 15875 h 12"/>
                <a:gd name="T6" fmla="*/ 9525 w 10"/>
                <a:gd name="T7" fmla="*/ 23813 h 12"/>
                <a:gd name="T8" fmla="*/ 17145 w 10"/>
                <a:gd name="T9" fmla="*/ 21829 h 12"/>
                <a:gd name="T10" fmla="*/ 15240 w 10"/>
                <a:gd name="T11" fmla="*/ 15875 h 12"/>
                <a:gd name="T12" fmla="*/ 15240 w 10"/>
                <a:gd name="T13" fmla="*/ 7938 h 12"/>
                <a:gd name="T14" fmla="*/ 13335 w 10"/>
                <a:gd name="T15" fmla="*/ 1984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7" y="1"/>
                  </a:moveTo>
                  <a:cubicBezTo>
                    <a:pt x="6" y="0"/>
                    <a:pt x="5" y="0"/>
                    <a:pt x="4" y="0"/>
                  </a:cubicBezTo>
                  <a:cubicBezTo>
                    <a:pt x="2" y="2"/>
                    <a:pt x="0" y="5"/>
                    <a:pt x="0" y="8"/>
                  </a:cubicBezTo>
                  <a:cubicBezTo>
                    <a:pt x="1" y="10"/>
                    <a:pt x="3" y="11"/>
                    <a:pt x="5" y="12"/>
                  </a:cubicBezTo>
                  <a:cubicBezTo>
                    <a:pt x="6" y="12"/>
                    <a:pt x="8" y="12"/>
                    <a:pt x="9" y="11"/>
                  </a:cubicBezTo>
                  <a:cubicBezTo>
                    <a:pt x="10" y="10"/>
                    <a:pt x="8" y="9"/>
                    <a:pt x="8" y="8"/>
                  </a:cubicBezTo>
                  <a:cubicBezTo>
                    <a:pt x="8" y="6"/>
                    <a:pt x="8" y="5"/>
                    <a:pt x="8" y="4"/>
                  </a:cubicBezTo>
                  <a:cubicBezTo>
                    <a:pt x="7" y="3"/>
                    <a:pt x="8" y="2"/>
                    <a:pt x="7" y="1"/>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64" name="Freeform 697"/>
            <p:cNvSpPr>
              <a:spLocks noChangeAspect="1"/>
            </p:cNvSpPr>
            <p:nvPr/>
          </p:nvSpPr>
          <p:spPr bwMode="auto">
            <a:xfrm>
              <a:off x="3641241" y="2387641"/>
              <a:ext cx="35667" cy="37300"/>
            </a:xfrm>
            <a:custGeom>
              <a:avLst/>
              <a:gdLst>
                <a:gd name="T0" fmla="*/ 13335 w 15"/>
                <a:gd name="T1" fmla="*/ 1876 h 11"/>
                <a:gd name="T2" fmla="*/ 26670 w 15"/>
                <a:gd name="T3" fmla="*/ 3752 h 11"/>
                <a:gd name="T4" fmla="*/ 24765 w 15"/>
                <a:gd name="T5" fmla="*/ 9380 h 11"/>
                <a:gd name="T6" fmla="*/ 17145 w 15"/>
                <a:gd name="T7" fmla="*/ 16885 h 11"/>
                <a:gd name="T8" fmla="*/ 3810 w 15"/>
                <a:gd name="T9" fmla="*/ 20637 h 11"/>
                <a:gd name="T10" fmla="*/ 1905 w 15"/>
                <a:gd name="T11" fmla="*/ 16885 h 11"/>
                <a:gd name="T12" fmla="*/ 9525 w 15"/>
                <a:gd name="T13" fmla="*/ 7504 h 11"/>
                <a:gd name="T14" fmla="*/ 13335 w 15"/>
                <a:gd name="T15" fmla="*/ 1876 h 1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1"/>
                <a:gd name="T26" fmla="*/ 15 w 15"/>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1">
                  <a:moveTo>
                    <a:pt x="7" y="1"/>
                  </a:moveTo>
                  <a:cubicBezTo>
                    <a:pt x="9" y="0"/>
                    <a:pt x="12" y="1"/>
                    <a:pt x="14" y="2"/>
                  </a:cubicBezTo>
                  <a:cubicBezTo>
                    <a:pt x="15" y="3"/>
                    <a:pt x="14" y="4"/>
                    <a:pt x="13" y="5"/>
                  </a:cubicBezTo>
                  <a:cubicBezTo>
                    <a:pt x="12" y="7"/>
                    <a:pt x="11" y="9"/>
                    <a:pt x="9" y="9"/>
                  </a:cubicBezTo>
                  <a:cubicBezTo>
                    <a:pt x="7" y="11"/>
                    <a:pt x="4" y="11"/>
                    <a:pt x="2" y="11"/>
                  </a:cubicBezTo>
                  <a:cubicBezTo>
                    <a:pt x="1" y="11"/>
                    <a:pt x="0" y="9"/>
                    <a:pt x="1" y="9"/>
                  </a:cubicBezTo>
                  <a:cubicBezTo>
                    <a:pt x="1" y="7"/>
                    <a:pt x="3" y="5"/>
                    <a:pt x="5" y="4"/>
                  </a:cubicBezTo>
                  <a:cubicBezTo>
                    <a:pt x="5" y="3"/>
                    <a:pt x="6" y="1"/>
                    <a:pt x="7" y="1"/>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65" name="Freeform 698"/>
            <p:cNvSpPr>
              <a:spLocks noChangeAspect="1"/>
            </p:cNvSpPr>
            <p:nvPr/>
          </p:nvSpPr>
          <p:spPr bwMode="auto">
            <a:xfrm>
              <a:off x="3726444" y="2166706"/>
              <a:ext cx="19815" cy="37302"/>
            </a:xfrm>
            <a:custGeom>
              <a:avLst/>
              <a:gdLst>
                <a:gd name="T0" fmla="*/ 11906 w 8"/>
                <a:gd name="T1" fmla="*/ 1876 h 11"/>
                <a:gd name="T2" fmla="*/ 13891 w 8"/>
                <a:gd name="T3" fmla="*/ 11257 h 11"/>
                <a:gd name="T4" fmla="*/ 9922 w 8"/>
                <a:gd name="T5" fmla="*/ 18762 h 11"/>
                <a:gd name="T6" fmla="*/ 3969 w 8"/>
                <a:gd name="T7" fmla="*/ 11257 h 11"/>
                <a:gd name="T8" fmla="*/ 11906 w 8"/>
                <a:gd name="T9" fmla="*/ 1876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6" y="1"/>
                  </a:moveTo>
                  <a:cubicBezTo>
                    <a:pt x="7" y="0"/>
                    <a:pt x="8" y="4"/>
                    <a:pt x="7" y="6"/>
                  </a:cubicBezTo>
                  <a:cubicBezTo>
                    <a:pt x="7" y="7"/>
                    <a:pt x="6" y="11"/>
                    <a:pt x="5" y="10"/>
                  </a:cubicBezTo>
                  <a:cubicBezTo>
                    <a:pt x="5" y="8"/>
                    <a:pt x="3" y="6"/>
                    <a:pt x="2" y="6"/>
                  </a:cubicBezTo>
                  <a:cubicBezTo>
                    <a:pt x="0" y="7"/>
                    <a:pt x="4" y="2"/>
                    <a:pt x="6" y="1"/>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66" name="Freeform 699"/>
            <p:cNvSpPr>
              <a:spLocks noChangeAspect="1"/>
            </p:cNvSpPr>
            <p:nvPr/>
          </p:nvSpPr>
          <p:spPr bwMode="auto">
            <a:xfrm>
              <a:off x="4033575" y="2031851"/>
              <a:ext cx="23778" cy="31562"/>
            </a:xfrm>
            <a:custGeom>
              <a:avLst/>
              <a:gdLst>
                <a:gd name="T0" fmla="*/ 13335 w 10"/>
                <a:gd name="T1" fmla="*/ 0 h 9"/>
                <a:gd name="T2" fmla="*/ 19050 w 10"/>
                <a:gd name="T3" fmla="*/ 1940 h 9"/>
                <a:gd name="T4" fmla="*/ 11430 w 10"/>
                <a:gd name="T5" fmla="*/ 17462 h 9"/>
                <a:gd name="T6" fmla="*/ 7620 w 10"/>
                <a:gd name="T7" fmla="*/ 13582 h 9"/>
                <a:gd name="T8" fmla="*/ 0 w 10"/>
                <a:gd name="T9" fmla="*/ 11641 h 9"/>
                <a:gd name="T10" fmla="*/ 11430 w 10"/>
                <a:gd name="T11" fmla="*/ 5821 h 9"/>
                <a:gd name="T12" fmla="*/ 13335 w 10"/>
                <a:gd name="T13" fmla="*/ 0 h 9"/>
                <a:gd name="T14" fmla="*/ 0 60000 65536"/>
                <a:gd name="T15" fmla="*/ 0 60000 65536"/>
                <a:gd name="T16" fmla="*/ 0 60000 65536"/>
                <a:gd name="T17" fmla="*/ 0 60000 65536"/>
                <a:gd name="T18" fmla="*/ 0 60000 65536"/>
                <a:gd name="T19" fmla="*/ 0 60000 65536"/>
                <a:gd name="T20" fmla="*/ 0 60000 65536"/>
                <a:gd name="T21" fmla="*/ 0 w 10"/>
                <a:gd name="T22" fmla="*/ 0 h 9"/>
                <a:gd name="T23" fmla="*/ 10 w 10"/>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9">
                  <a:moveTo>
                    <a:pt x="7" y="0"/>
                  </a:moveTo>
                  <a:cubicBezTo>
                    <a:pt x="8" y="0"/>
                    <a:pt x="10" y="0"/>
                    <a:pt x="10" y="1"/>
                  </a:cubicBezTo>
                  <a:cubicBezTo>
                    <a:pt x="10" y="4"/>
                    <a:pt x="8" y="7"/>
                    <a:pt x="6" y="9"/>
                  </a:cubicBezTo>
                  <a:cubicBezTo>
                    <a:pt x="5" y="9"/>
                    <a:pt x="5" y="7"/>
                    <a:pt x="4" y="7"/>
                  </a:cubicBezTo>
                  <a:cubicBezTo>
                    <a:pt x="3" y="6"/>
                    <a:pt x="0" y="8"/>
                    <a:pt x="0" y="6"/>
                  </a:cubicBezTo>
                  <a:cubicBezTo>
                    <a:pt x="1" y="4"/>
                    <a:pt x="4" y="4"/>
                    <a:pt x="6" y="3"/>
                  </a:cubicBezTo>
                  <a:cubicBezTo>
                    <a:pt x="7" y="2"/>
                    <a:pt x="6" y="1"/>
                    <a:pt x="7" y="0"/>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67" name="Freeform 700"/>
            <p:cNvSpPr>
              <a:spLocks noChangeAspect="1"/>
            </p:cNvSpPr>
            <p:nvPr/>
          </p:nvSpPr>
          <p:spPr bwMode="auto">
            <a:xfrm>
              <a:off x="4071223" y="2097843"/>
              <a:ext cx="29723" cy="20086"/>
            </a:xfrm>
            <a:custGeom>
              <a:avLst/>
              <a:gdLst>
                <a:gd name="T0" fmla="*/ 5953 w 12"/>
                <a:gd name="T1" fmla="*/ 0 h 6"/>
                <a:gd name="T2" fmla="*/ 1984 w 12"/>
                <a:gd name="T3" fmla="*/ 7409 h 6"/>
                <a:gd name="T4" fmla="*/ 15875 w 12"/>
                <a:gd name="T5" fmla="*/ 11113 h 6"/>
                <a:gd name="T6" fmla="*/ 23813 w 12"/>
                <a:gd name="T7" fmla="*/ 9261 h 6"/>
                <a:gd name="T8" fmla="*/ 15875 w 12"/>
                <a:gd name="T9" fmla="*/ 3704 h 6"/>
                <a:gd name="T10" fmla="*/ 5953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3" y="0"/>
                  </a:moveTo>
                  <a:cubicBezTo>
                    <a:pt x="2" y="1"/>
                    <a:pt x="0" y="3"/>
                    <a:pt x="1" y="4"/>
                  </a:cubicBezTo>
                  <a:cubicBezTo>
                    <a:pt x="3" y="5"/>
                    <a:pt x="6" y="6"/>
                    <a:pt x="8" y="6"/>
                  </a:cubicBezTo>
                  <a:cubicBezTo>
                    <a:pt x="10" y="6"/>
                    <a:pt x="12" y="6"/>
                    <a:pt x="12" y="5"/>
                  </a:cubicBezTo>
                  <a:cubicBezTo>
                    <a:pt x="12" y="3"/>
                    <a:pt x="10" y="2"/>
                    <a:pt x="8" y="2"/>
                  </a:cubicBezTo>
                  <a:cubicBezTo>
                    <a:pt x="7" y="1"/>
                    <a:pt x="5" y="0"/>
                    <a:pt x="3" y="0"/>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68" name="Freeform 701"/>
            <p:cNvSpPr>
              <a:spLocks noChangeAspect="1"/>
            </p:cNvSpPr>
            <p:nvPr/>
          </p:nvSpPr>
          <p:spPr bwMode="auto">
            <a:xfrm>
              <a:off x="4326835" y="1948641"/>
              <a:ext cx="29722" cy="20086"/>
            </a:xfrm>
            <a:custGeom>
              <a:avLst/>
              <a:gdLst>
                <a:gd name="T0" fmla="*/ 20149 w 13"/>
                <a:gd name="T1" fmla="*/ 0 h 6"/>
                <a:gd name="T2" fmla="*/ 23812 w 13"/>
                <a:gd name="T3" fmla="*/ 5557 h 6"/>
                <a:gd name="T4" fmla="*/ 20149 w 13"/>
                <a:gd name="T5" fmla="*/ 11113 h 6"/>
                <a:gd name="T6" fmla="*/ 12822 w 13"/>
                <a:gd name="T7" fmla="*/ 9261 h 6"/>
                <a:gd name="T8" fmla="*/ 1832 w 13"/>
                <a:gd name="T9" fmla="*/ 7409 h 6"/>
                <a:gd name="T10" fmla="*/ 0 w 13"/>
                <a:gd name="T11" fmla="*/ 3704 h 6"/>
                <a:gd name="T12" fmla="*/ 7327 w 13"/>
                <a:gd name="T13" fmla="*/ 1852 h 6"/>
                <a:gd name="T14" fmla="*/ 12822 w 13"/>
                <a:gd name="T15" fmla="*/ 1852 h 6"/>
                <a:gd name="T16" fmla="*/ 20149 w 13"/>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
                <a:gd name="T29" fmla="*/ 13 w 13"/>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
                  <a:moveTo>
                    <a:pt x="11" y="0"/>
                  </a:moveTo>
                  <a:cubicBezTo>
                    <a:pt x="12" y="0"/>
                    <a:pt x="13" y="2"/>
                    <a:pt x="13" y="3"/>
                  </a:cubicBezTo>
                  <a:cubicBezTo>
                    <a:pt x="13" y="4"/>
                    <a:pt x="12" y="6"/>
                    <a:pt x="11" y="6"/>
                  </a:cubicBezTo>
                  <a:cubicBezTo>
                    <a:pt x="9" y="6"/>
                    <a:pt x="8" y="5"/>
                    <a:pt x="7" y="5"/>
                  </a:cubicBezTo>
                  <a:cubicBezTo>
                    <a:pt x="5" y="4"/>
                    <a:pt x="3" y="5"/>
                    <a:pt x="1" y="4"/>
                  </a:cubicBezTo>
                  <a:cubicBezTo>
                    <a:pt x="0" y="4"/>
                    <a:pt x="0" y="2"/>
                    <a:pt x="0" y="2"/>
                  </a:cubicBezTo>
                  <a:cubicBezTo>
                    <a:pt x="1" y="1"/>
                    <a:pt x="3" y="1"/>
                    <a:pt x="4" y="1"/>
                  </a:cubicBezTo>
                  <a:cubicBezTo>
                    <a:pt x="5" y="1"/>
                    <a:pt x="6" y="1"/>
                    <a:pt x="7" y="1"/>
                  </a:cubicBezTo>
                  <a:cubicBezTo>
                    <a:pt x="9" y="1"/>
                    <a:pt x="10" y="0"/>
                    <a:pt x="11" y="0"/>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69" name="Freeform 702"/>
            <p:cNvSpPr>
              <a:spLocks noChangeAspect="1"/>
            </p:cNvSpPr>
            <p:nvPr/>
          </p:nvSpPr>
          <p:spPr bwMode="auto">
            <a:xfrm>
              <a:off x="4312964" y="1934295"/>
              <a:ext cx="15852" cy="17216"/>
            </a:xfrm>
            <a:custGeom>
              <a:avLst/>
              <a:gdLst>
                <a:gd name="T0" fmla="*/ 7257 w 7"/>
                <a:gd name="T1" fmla="*/ 0 h 5"/>
                <a:gd name="T2" fmla="*/ 12700 w 7"/>
                <a:gd name="T3" fmla="*/ 3810 h 5"/>
                <a:gd name="T4" fmla="*/ 7257 w 7"/>
                <a:gd name="T5" fmla="*/ 5715 h 5"/>
                <a:gd name="T6" fmla="*/ 3629 w 7"/>
                <a:gd name="T7" fmla="*/ 9525 h 5"/>
                <a:gd name="T8" fmla="*/ 0 w 7"/>
                <a:gd name="T9" fmla="*/ 5715 h 5"/>
                <a:gd name="T10" fmla="*/ 3629 w 7"/>
                <a:gd name="T11" fmla="*/ 1905 h 5"/>
                <a:gd name="T12" fmla="*/ 7257 w 7"/>
                <a:gd name="T13" fmla="*/ 0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4" y="0"/>
                  </a:moveTo>
                  <a:cubicBezTo>
                    <a:pt x="5" y="0"/>
                    <a:pt x="7" y="1"/>
                    <a:pt x="7" y="2"/>
                  </a:cubicBezTo>
                  <a:cubicBezTo>
                    <a:pt x="7" y="3"/>
                    <a:pt x="5" y="2"/>
                    <a:pt x="4" y="3"/>
                  </a:cubicBezTo>
                  <a:cubicBezTo>
                    <a:pt x="3" y="3"/>
                    <a:pt x="3" y="5"/>
                    <a:pt x="2" y="5"/>
                  </a:cubicBezTo>
                  <a:cubicBezTo>
                    <a:pt x="1" y="5"/>
                    <a:pt x="0" y="4"/>
                    <a:pt x="0" y="3"/>
                  </a:cubicBezTo>
                  <a:cubicBezTo>
                    <a:pt x="0" y="2"/>
                    <a:pt x="2" y="2"/>
                    <a:pt x="2" y="1"/>
                  </a:cubicBezTo>
                  <a:cubicBezTo>
                    <a:pt x="3" y="1"/>
                    <a:pt x="3" y="0"/>
                    <a:pt x="4" y="0"/>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70" name="Freeform 703"/>
            <p:cNvSpPr>
              <a:spLocks noChangeAspect="1"/>
            </p:cNvSpPr>
            <p:nvPr/>
          </p:nvSpPr>
          <p:spPr bwMode="auto">
            <a:xfrm>
              <a:off x="4154445" y="1842478"/>
              <a:ext cx="136723" cy="137726"/>
            </a:xfrm>
            <a:custGeom>
              <a:avLst/>
              <a:gdLst>
                <a:gd name="T0" fmla="*/ 101851 w 57"/>
                <a:gd name="T1" fmla="*/ 34290 h 40"/>
                <a:gd name="T2" fmla="*/ 103773 w 57"/>
                <a:gd name="T3" fmla="*/ 55245 h 40"/>
                <a:gd name="T4" fmla="*/ 63417 w 57"/>
                <a:gd name="T5" fmla="*/ 62865 h 40"/>
                <a:gd name="T6" fmla="*/ 30748 w 57"/>
                <a:gd name="T7" fmla="*/ 62865 h 40"/>
                <a:gd name="T8" fmla="*/ 7687 w 57"/>
                <a:gd name="T9" fmla="*/ 74295 h 40"/>
                <a:gd name="T10" fmla="*/ 1922 w 57"/>
                <a:gd name="T11" fmla="*/ 70485 h 40"/>
                <a:gd name="T12" fmla="*/ 1922 w 57"/>
                <a:gd name="T13" fmla="*/ 45720 h 40"/>
                <a:gd name="T14" fmla="*/ 9609 w 57"/>
                <a:gd name="T15" fmla="*/ 36195 h 40"/>
                <a:gd name="T16" fmla="*/ 17295 w 57"/>
                <a:gd name="T17" fmla="*/ 38100 h 40"/>
                <a:gd name="T18" fmla="*/ 13452 w 57"/>
                <a:gd name="T19" fmla="*/ 24765 h 40"/>
                <a:gd name="T20" fmla="*/ 24982 w 57"/>
                <a:gd name="T21" fmla="*/ 7620 h 40"/>
                <a:gd name="T22" fmla="*/ 34591 w 57"/>
                <a:gd name="T23" fmla="*/ 20955 h 40"/>
                <a:gd name="T24" fmla="*/ 36513 w 57"/>
                <a:gd name="T25" fmla="*/ 3810 h 40"/>
                <a:gd name="T26" fmla="*/ 46121 w 57"/>
                <a:gd name="T27" fmla="*/ 3810 h 40"/>
                <a:gd name="T28" fmla="*/ 49965 w 57"/>
                <a:gd name="T29" fmla="*/ 20955 h 40"/>
                <a:gd name="T30" fmla="*/ 57652 w 57"/>
                <a:gd name="T31" fmla="*/ 11430 h 40"/>
                <a:gd name="T32" fmla="*/ 63417 w 57"/>
                <a:gd name="T33" fmla="*/ 19050 h 40"/>
                <a:gd name="T34" fmla="*/ 69182 w 57"/>
                <a:gd name="T35" fmla="*/ 15240 h 40"/>
                <a:gd name="T36" fmla="*/ 86477 w 57"/>
                <a:gd name="T37" fmla="*/ 30480 h 40"/>
                <a:gd name="T38" fmla="*/ 88399 w 57"/>
                <a:gd name="T39" fmla="*/ 24765 h 40"/>
                <a:gd name="T40" fmla="*/ 101851 w 57"/>
                <a:gd name="T41" fmla="*/ 34290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40"/>
                <a:gd name="T65" fmla="*/ 57 w 57"/>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40">
                  <a:moveTo>
                    <a:pt x="53" y="18"/>
                  </a:moveTo>
                  <a:cubicBezTo>
                    <a:pt x="55" y="21"/>
                    <a:pt x="57" y="27"/>
                    <a:pt x="54" y="29"/>
                  </a:cubicBezTo>
                  <a:cubicBezTo>
                    <a:pt x="48" y="30"/>
                    <a:pt x="40" y="31"/>
                    <a:pt x="33" y="33"/>
                  </a:cubicBezTo>
                  <a:cubicBezTo>
                    <a:pt x="28" y="35"/>
                    <a:pt x="22" y="32"/>
                    <a:pt x="16" y="33"/>
                  </a:cubicBezTo>
                  <a:cubicBezTo>
                    <a:pt x="12" y="34"/>
                    <a:pt x="8" y="38"/>
                    <a:pt x="4" y="39"/>
                  </a:cubicBezTo>
                  <a:cubicBezTo>
                    <a:pt x="3" y="40"/>
                    <a:pt x="1" y="38"/>
                    <a:pt x="1" y="37"/>
                  </a:cubicBezTo>
                  <a:cubicBezTo>
                    <a:pt x="0" y="33"/>
                    <a:pt x="0" y="28"/>
                    <a:pt x="1" y="24"/>
                  </a:cubicBezTo>
                  <a:cubicBezTo>
                    <a:pt x="1" y="22"/>
                    <a:pt x="3" y="20"/>
                    <a:pt x="5" y="19"/>
                  </a:cubicBezTo>
                  <a:cubicBezTo>
                    <a:pt x="6" y="19"/>
                    <a:pt x="8" y="21"/>
                    <a:pt x="9" y="20"/>
                  </a:cubicBezTo>
                  <a:cubicBezTo>
                    <a:pt x="10" y="17"/>
                    <a:pt x="7" y="15"/>
                    <a:pt x="7" y="13"/>
                  </a:cubicBezTo>
                  <a:cubicBezTo>
                    <a:pt x="8" y="10"/>
                    <a:pt x="10" y="5"/>
                    <a:pt x="13" y="4"/>
                  </a:cubicBezTo>
                  <a:cubicBezTo>
                    <a:pt x="16" y="4"/>
                    <a:pt x="15" y="12"/>
                    <a:pt x="18" y="11"/>
                  </a:cubicBezTo>
                  <a:cubicBezTo>
                    <a:pt x="20" y="10"/>
                    <a:pt x="17" y="4"/>
                    <a:pt x="19" y="2"/>
                  </a:cubicBezTo>
                  <a:cubicBezTo>
                    <a:pt x="20" y="0"/>
                    <a:pt x="23" y="0"/>
                    <a:pt x="24" y="2"/>
                  </a:cubicBezTo>
                  <a:cubicBezTo>
                    <a:pt x="26" y="4"/>
                    <a:pt x="24" y="10"/>
                    <a:pt x="26" y="11"/>
                  </a:cubicBezTo>
                  <a:cubicBezTo>
                    <a:pt x="28" y="13"/>
                    <a:pt x="28" y="6"/>
                    <a:pt x="30" y="6"/>
                  </a:cubicBezTo>
                  <a:cubicBezTo>
                    <a:pt x="32" y="5"/>
                    <a:pt x="32" y="9"/>
                    <a:pt x="33" y="10"/>
                  </a:cubicBezTo>
                  <a:cubicBezTo>
                    <a:pt x="35" y="10"/>
                    <a:pt x="35" y="7"/>
                    <a:pt x="36" y="8"/>
                  </a:cubicBezTo>
                  <a:cubicBezTo>
                    <a:pt x="40" y="9"/>
                    <a:pt x="41" y="14"/>
                    <a:pt x="45" y="16"/>
                  </a:cubicBezTo>
                  <a:cubicBezTo>
                    <a:pt x="46" y="16"/>
                    <a:pt x="45" y="13"/>
                    <a:pt x="46" y="13"/>
                  </a:cubicBezTo>
                  <a:cubicBezTo>
                    <a:pt x="49" y="14"/>
                    <a:pt x="52" y="16"/>
                    <a:pt x="53" y="18"/>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71" name="Freeform 704"/>
            <p:cNvSpPr>
              <a:spLocks noChangeAspect="1"/>
            </p:cNvSpPr>
            <p:nvPr/>
          </p:nvSpPr>
          <p:spPr bwMode="auto">
            <a:xfrm>
              <a:off x="3964222" y="1776484"/>
              <a:ext cx="186259" cy="140596"/>
            </a:xfrm>
            <a:custGeom>
              <a:avLst/>
              <a:gdLst>
                <a:gd name="T0" fmla="*/ 124354 w 78"/>
                <a:gd name="T1" fmla="*/ 13281 h 41"/>
                <a:gd name="T2" fmla="*/ 139659 w 78"/>
                <a:gd name="T3" fmla="*/ 24664 h 41"/>
                <a:gd name="T4" fmla="*/ 141572 w 78"/>
                <a:gd name="T5" fmla="*/ 41740 h 41"/>
                <a:gd name="T6" fmla="*/ 126267 w 78"/>
                <a:gd name="T7" fmla="*/ 39843 h 41"/>
                <a:gd name="T8" fmla="*/ 126267 w 78"/>
                <a:gd name="T9" fmla="*/ 47432 h 41"/>
                <a:gd name="T10" fmla="*/ 145399 w 78"/>
                <a:gd name="T11" fmla="*/ 60713 h 41"/>
                <a:gd name="T12" fmla="*/ 145399 w 78"/>
                <a:gd name="T13" fmla="*/ 73993 h 41"/>
                <a:gd name="T14" fmla="*/ 109049 w 78"/>
                <a:gd name="T15" fmla="*/ 73993 h 41"/>
                <a:gd name="T16" fmla="*/ 86091 w 78"/>
                <a:gd name="T17" fmla="*/ 64507 h 41"/>
                <a:gd name="T18" fmla="*/ 66960 w 78"/>
                <a:gd name="T19" fmla="*/ 58815 h 41"/>
                <a:gd name="T20" fmla="*/ 57394 w 78"/>
                <a:gd name="T21" fmla="*/ 53124 h 41"/>
                <a:gd name="T22" fmla="*/ 47829 w 78"/>
                <a:gd name="T23" fmla="*/ 56918 h 41"/>
                <a:gd name="T24" fmla="*/ 24871 w 78"/>
                <a:gd name="T25" fmla="*/ 47432 h 41"/>
                <a:gd name="T26" fmla="*/ 24871 w 78"/>
                <a:gd name="T27" fmla="*/ 37945 h 41"/>
                <a:gd name="T28" fmla="*/ 1913 w 78"/>
                <a:gd name="T29" fmla="*/ 36048 h 41"/>
                <a:gd name="T30" fmla="*/ 1913 w 78"/>
                <a:gd name="T31" fmla="*/ 30356 h 41"/>
                <a:gd name="T32" fmla="*/ 26784 w 78"/>
                <a:gd name="T33" fmla="*/ 24664 h 41"/>
                <a:gd name="T34" fmla="*/ 28697 w 78"/>
                <a:gd name="T35" fmla="*/ 13281 h 41"/>
                <a:gd name="T36" fmla="*/ 44002 w 78"/>
                <a:gd name="T37" fmla="*/ 7589 h 41"/>
                <a:gd name="T38" fmla="*/ 65047 w 78"/>
                <a:gd name="T39" fmla="*/ 5692 h 41"/>
                <a:gd name="T40" fmla="*/ 78439 w 78"/>
                <a:gd name="T41" fmla="*/ 0 h 41"/>
                <a:gd name="T42" fmla="*/ 95657 w 78"/>
                <a:gd name="T43" fmla="*/ 9486 h 41"/>
                <a:gd name="T44" fmla="*/ 95657 w 78"/>
                <a:gd name="T45" fmla="*/ 18973 h 41"/>
                <a:gd name="T46" fmla="*/ 89918 w 78"/>
                <a:gd name="T47" fmla="*/ 28459 h 41"/>
                <a:gd name="T48" fmla="*/ 95657 w 78"/>
                <a:gd name="T49" fmla="*/ 28459 h 41"/>
                <a:gd name="T50" fmla="*/ 103310 w 78"/>
                <a:gd name="T51" fmla="*/ 18973 h 41"/>
                <a:gd name="T52" fmla="*/ 105223 w 78"/>
                <a:gd name="T53" fmla="*/ 9486 h 41"/>
                <a:gd name="T54" fmla="*/ 114788 w 78"/>
                <a:gd name="T55" fmla="*/ 9486 h 41"/>
                <a:gd name="T56" fmla="*/ 118615 w 78"/>
                <a:gd name="T57" fmla="*/ 13281 h 41"/>
                <a:gd name="T58" fmla="*/ 124354 w 78"/>
                <a:gd name="T59" fmla="*/ 13281 h 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8"/>
                <a:gd name="T91" fmla="*/ 0 h 41"/>
                <a:gd name="T92" fmla="*/ 78 w 78"/>
                <a:gd name="T93" fmla="*/ 41 h 4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8" h="41">
                  <a:moveTo>
                    <a:pt x="65" y="7"/>
                  </a:moveTo>
                  <a:cubicBezTo>
                    <a:pt x="68" y="8"/>
                    <a:pt x="71" y="10"/>
                    <a:pt x="73" y="13"/>
                  </a:cubicBezTo>
                  <a:cubicBezTo>
                    <a:pt x="75" y="15"/>
                    <a:pt x="76" y="20"/>
                    <a:pt x="74" y="22"/>
                  </a:cubicBezTo>
                  <a:cubicBezTo>
                    <a:pt x="73" y="24"/>
                    <a:pt x="69" y="20"/>
                    <a:pt x="66" y="21"/>
                  </a:cubicBezTo>
                  <a:cubicBezTo>
                    <a:pt x="65" y="22"/>
                    <a:pt x="65" y="24"/>
                    <a:pt x="66" y="25"/>
                  </a:cubicBezTo>
                  <a:cubicBezTo>
                    <a:pt x="69" y="28"/>
                    <a:pt x="73" y="29"/>
                    <a:pt x="76" y="32"/>
                  </a:cubicBezTo>
                  <a:cubicBezTo>
                    <a:pt x="77" y="34"/>
                    <a:pt x="78" y="38"/>
                    <a:pt x="76" y="39"/>
                  </a:cubicBezTo>
                  <a:cubicBezTo>
                    <a:pt x="70" y="41"/>
                    <a:pt x="63" y="40"/>
                    <a:pt x="57" y="39"/>
                  </a:cubicBezTo>
                  <a:cubicBezTo>
                    <a:pt x="53" y="38"/>
                    <a:pt x="49" y="36"/>
                    <a:pt x="45" y="34"/>
                  </a:cubicBezTo>
                  <a:cubicBezTo>
                    <a:pt x="41" y="33"/>
                    <a:pt x="38" y="33"/>
                    <a:pt x="35" y="31"/>
                  </a:cubicBezTo>
                  <a:cubicBezTo>
                    <a:pt x="33" y="30"/>
                    <a:pt x="32" y="28"/>
                    <a:pt x="30" y="28"/>
                  </a:cubicBezTo>
                  <a:cubicBezTo>
                    <a:pt x="28" y="27"/>
                    <a:pt x="26" y="30"/>
                    <a:pt x="25" y="30"/>
                  </a:cubicBezTo>
                  <a:cubicBezTo>
                    <a:pt x="20" y="29"/>
                    <a:pt x="16" y="28"/>
                    <a:pt x="13" y="25"/>
                  </a:cubicBezTo>
                  <a:cubicBezTo>
                    <a:pt x="11" y="24"/>
                    <a:pt x="14" y="20"/>
                    <a:pt x="13" y="20"/>
                  </a:cubicBezTo>
                  <a:cubicBezTo>
                    <a:pt x="9" y="18"/>
                    <a:pt x="4" y="20"/>
                    <a:pt x="1" y="19"/>
                  </a:cubicBezTo>
                  <a:cubicBezTo>
                    <a:pt x="0" y="19"/>
                    <a:pt x="0" y="17"/>
                    <a:pt x="1" y="16"/>
                  </a:cubicBezTo>
                  <a:cubicBezTo>
                    <a:pt x="5" y="15"/>
                    <a:pt x="10" y="16"/>
                    <a:pt x="14" y="13"/>
                  </a:cubicBezTo>
                  <a:cubicBezTo>
                    <a:pt x="16" y="12"/>
                    <a:pt x="13" y="9"/>
                    <a:pt x="15" y="7"/>
                  </a:cubicBezTo>
                  <a:cubicBezTo>
                    <a:pt x="17" y="5"/>
                    <a:pt x="20" y="5"/>
                    <a:pt x="23" y="4"/>
                  </a:cubicBezTo>
                  <a:cubicBezTo>
                    <a:pt x="27" y="3"/>
                    <a:pt x="30" y="4"/>
                    <a:pt x="34" y="3"/>
                  </a:cubicBezTo>
                  <a:cubicBezTo>
                    <a:pt x="37" y="3"/>
                    <a:pt x="39" y="0"/>
                    <a:pt x="41" y="0"/>
                  </a:cubicBezTo>
                  <a:cubicBezTo>
                    <a:pt x="44" y="1"/>
                    <a:pt x="48" y="2"/>
                    <a:pt x="50" y="5"/>
                  </a:cubicBezTo>
                  <a:cubicBezTo>
                    <a:pt x="51" y="6"/>
                    <a:pt x="50" y="8"/>
                    <a:pt x="50" y="10"/>
                  </a:cubicBezTo>
                  <a:cubicBezTo>
                    <a:pt x="49" y="12"/>
                    <a:pt x="47" y="13"/>
                    <a:pt x="47" y="15"/>
                  </a:cubicBezTo>
                  <a:cubicBezTo>
                    <a:pt x="47" y="16"/>
                    <a:pt x="49" y="16"/>
                    <a:pt x="50" y="15"/>
                  </a:cubicBezTo>
                  <a:cubicBezTo>
                    <a:pt x="52" y="14"/>
                    <a:pt x="53" y="12"/>
                    <a:pt x="54" y="10"/>
                  </a:cubicBezTo>
                  <a:cubicBezTo>
                    <a:pt x="55" y="9"/>
                    <a:pt x="53" y="6"/>
                    <a:pt x="55" y="5"/>
                  </a:cubicBezTo>
                  <a:cubicBezTo>
                    <a:pt x="56" y="4"/>
                    <a:pt x="58" y="5"/>
                    <a:pt x="60" y="5"/>
                  </a:cubicBezTo>
                  <a:cubicBezTo>
                    <a:pt x="61" y="6"/>
                    <a:pt x="61" y="7"/>
                    <a:pt x="62" y="7"/>
                  </a:cubicBezTo>
                  <a:cubicBezTo>
                    <a:pt x="63" y="8"/>
                    <a:pt x="64" y="6"/>
                    <a:pt x="65" y="7"/>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72" name="Freeform 705"/>
            <p:cNvSpPr>
              <a:spLocks noChangeAspect="1"/>
            </p:cNvSpPr>
            <p:nvPr/>
          </p:nvSpPr>
          <p:spPr bwMode="auto">
            <a:xfrm>
              <a:off x="3914686" y="1681798"/>
              <a:ext cx="148610" cy="111901"/>
            </a:xfrm>
            <a:custGeom>
              <a:avLst/>
              <a:gdLst>
                <a:gd name="T0" fmla="*/ 72973 w 62"/>
                <a:gd name="T1" fmla="*/ 1876 h 33"/>
                <a:gd name="T2" fmla="*/ 103699 w 62"/>
                <a:gd name="T3" fmla="*/ 22513 h 33"/>
                <a:gd name="T4" fmla="*/ 119062 w 62"/>
                <a:gd name="T5" fmla="*/ 24390 h 33"/>
                <a:gd name="T6" fmla="*/ 109460 w 62"/>
                <a:gd name="T7" fmla="*/ 31894 h 33"/>
                <a:gd name="T8" fmla="*/ 117142 w 62"/>
                <a:gd name="T9" fmla="*/ 46903 h 33"/>
                <a:gd name="T10" fmla="*/ 99858 w 62"/>
                <a:gd name="T11" fmla="*/ 52531 h 33"/>
                <a:gd name="T12" fmla="*/ 80655 w 62"/>
                <a:gd name="T13" fmla="*/ 56284 h 33"/>
                <a:gd name="T14" fmla="*/ 59531 w 62"/>
                <a:gd name="T15" fmla="*/ 58160 h 33"/>
                <a:gd name="T16" fmla="*/ 46089 w 62"/>
                <a:gd name="T17" fmla="*/ 61912 h 33"/>
                <a:gd name="T18" fmla="*/ 19204 w 62"/>
                <a:gd name="T19" fmla="*/ 58160 h 33"/>
                <a:gd name="T20" fmla="*/ 0 w 62"/>
                <a:gd name="T21" fmla="*/ 52531 h 33"/>
                <a:gd name="T22" fmla="*/ 0 w 62"/>
                <a:gd name="T23" fmla="*/ 48779 h 33"/>
                <a:gd name="T24" fmla="*/ 17283 w 62"/>
                <a:gd name="T25" fmla="*/ 41275 h 33"/>
                <a:gd name="T26" fmla="*/ 17283 w 62"/>
                <a:gd name="T27" fmla="*/ 31894 h 33"/>
                <a:gd name="T28" fmla="*/ 40327 w 62"/>
                <a:gd name="T29" fmla="*/ 18761 h 33"/>
                <a:gd name="T30" fmla="*/ 57611 w 62"/>
                <a:gd name="T31" fmla="*/ 16885 h 33"/>
                <a:gd name="T32" fmla="*/ 63372 w 62"/>
                <a:gd name="T33" fmla="*/ 9381 h 33"/>
                <a:gd name="T34" fmla="*/ 63372 w 62"/>
                <a:gd name="T35" fmla="*/ 3752 h 33"/>
                <a:gd name="T36" fmla="*/ 72973 w 62"/>
                <a:gd name="T37" fmla="*/ 1876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
                <a:gd name="T58" fmla="*/ 0 h 33"/>
                <a:gd name="T59" fmla="*/ 62 w 62"/>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 h="33">
                  <a:moveTo>
                    <a:pt x="38" y="1"/>
                  </a:moveTo>
                  <a:cubicBezTo>
                    <a:pt x="44" y="4"/>
                    <a:pt x="49" y="9"/>
                    <a:pt x="54" y="12"/>
                  </a:cubicBezTo>
                  <a:cubicBezTo>
                    <a:pt x="57" y="13"/>
                    <a:pt x="61" y="11"/>
                    <a:pt x="62" y="13"/>
                  </a:cubicBezTo>
                  <a:cubicBezTo>
                    <a:pt x="62" y="15"/>
                    <a:pt x="57" y="15"/>
                    <a:pt x="57" y="17"/>
                  </a:cubicBezTo>
                  <a:cubicBezTo>
                    <a:pt x="57" y="20"/>
                    <a:pt x="62" y="23"/>
                    <a:pt x="61" y="25"/>
                  </a:cubicBezTo>
                  <a:cubicBezTo>
                    <a:pt x="60" y="28"/>
                    <a:pt x="55" y="27"/>
                    <a:pt x="52" y="28"/>
                  </a:cubicBezTo>
                  <a:cubicBezTo>
                    <a:pt x="49" y="28"/>
                    <a:pt x="46" y="29"/>
                    <a:pt x="42" y="30"/>
                  </a:cubicBezTo>
                  <a:cubicBezTo>
                    <a:pt x="38" y="31"/>
                    <a:pt x="34" y="31"/>
                    <a:pt x="31" y="31"/>
                  </a:cubicBezTo>
                  <a:cubicBezTo>
                    <a:pt x="28" y="31"/>
                    <a:pt x="26" y="33"/>
                    <a:pt x="24" y="33"/>
                  </a:cubicBezTo>
                  <a:cubicBezTo>
                    <a:pt x="19" y="33"/>
                    <a:pt x="15" y="32"/>
                    <a:pt x="10" y="31"/>
                  </a:cubicBezTo>
                  <a:cubicBezTo>
                    <a:pt x="7" y="30"/>
                    <a:pt x="3" y="30"/>
                    <a:pt x="0" y="28"/>
                  </a:cubicBezTo>
                  <a:cubicBezTo>
                    <a:pt x="0" y="28"/>
                    <a:pt x="0" y="26"/>
                    <a:pt x="0" y="26"/>
                  </a:cubicBezTo>
                  <a:cubicBezTo>
                    <a:pt x="3" y="24"/>
                    <a:pt x="7" y="24"/>
                    <a:pt x="9" y="22"/>
                  </a:cubicBezTo>
                  <a:cubicBezTo>
                    <a:pt x="11" y="21"/>
                    <a:pt x="8" y="19"/>
                    <a:pt x="9" y="17"/>
                  </a:cubicBezTo>
                  <a:cubicBezTo>
                    <a:pt x="13" y="14"/>
                    <a:pt x="17" y="12"/>
                    <a:pt x="21" y="10"/>
                  </a:cubicBezTo>
                  <a:cubicBezTo>
                    <a:pt x="24" y="9"/>
                    <a:pt x="27" y="10"/>
                    <a:pt x="30" y="9"/>
                  </a:cubicBezTo>
                  <a:cubicBezTo>
                    <a:pt x="32" y="8"/>
                    <a:pt x="32" y="7"/>
                    <a:pt x="33" y="5"/>
                  </a:cubicBezTo>
                  <a:cubicBezTo>
                    <a:pt x="34" y="4"/>
                    <a:pt x="32" y="3"/>
                    <a:pt x="33" y="2"/>
                  </a:cubicBezTo>
                  <a:cubicBezTo>
                    <a:pt x="35" y="1"/>
                    <a:pt x="37" y="0"/>
                    <a:pt x="38" y="1"/>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73" name="Freeform 706"/>
            <p:cNvSpPr>
              <a:spLocks noChangeAspect="1"/>
            </p:cNvSpPr>
            <p:nvPr/>
          </p:nvSpPr>
          <p:spPr bwMode="auto">
            <a:xfrm>
              <a:off x="3908740" y="1793700"/>
              <a:ext cx="67371" cy="45909"/>
            </a:xfrm>
            <a:custGeom>
              <a:avLst/>
              <a:gdLst>
                <a:gd name="T0" fmla="*/ 5584 w 29"/>
                <a:gd name="T1" fmla="*/ 0 h 13"/>
                <a:gd name="T2" fmla="*/ 1861 w 29"/>
                <a:gd name="T3" fmla="*/ 3908 h 13"/>
                <a:gd name="T4" fmla="*/ 26057 w 29"/>
                <a:gd name="T5" fmla="*/ 15631 h 13"/>
                <a:gd name="T6" fmla="*/ 26057 w 29"/>
                <a:gd name="T7" fmla="*/ 23446 h 13"/>
                <a:gd name="T8" fmla="*/ 40947 w 29"/>
                <a:gd name="T9" fmla="*/ 19538 h 13"/>
                <a:gd name="T10" fmla="*/ 53975 w 29"/>
                <a:gd name="T11" fmla="*/ 11723 h 13"/>
                <a:gd name="T12" fmla="*/ 39085 w 29"/>
                <a:gd name="T13" fmla="*/ 1954 h 13"/>
                <a:gd name="T14" fmla="*/ 22334 w 29"/>
                <a:gd name="T15" fmla="*/ 1954 h 13"/>
                <a:gd name="T16" fmla="*/ 11167 w 29"/>
                <a:gd name="T17" fmla="*/ 0 h 13"/>
                <a:gd name="T18" fmla="*/ 5584 w 29"/>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3"/>
                <a:gd name="T32" fmla="*/ 29 w 29"/>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3">
                  <a:moveTo>
                    <a:pt x="3" y="0"/>
                  </a:moveTo>
                  <a:cubicBezTo>
                    <a:pt x="2" y="0"/>
                    <a:pt x="0" y="1"/>
                    <a:pt x="1" y="2"/>
                  </a:cubicBezTo>
                  <a:cubicBezTo>
                    <a:pt x="5" y="5"/>
                    <a:pt x="10" y="5"/>
                    <a:pt x="14" y="8"/>
                  </a:cubicBezTo>
                  <a:cubicBezTo>
                    <a:pt x="15" y="9"/>
                    <a:pt x="12" y="12"/>
                    <a:pt x="14" y="12"/>
                  </a:cubicBezTo>
                  <a:cubicBezTo>
                    <a:pt x="16" y="13"/>
                    <a:pt x="19" y="11"/>
                    <a:pt x="22" y="10"/>
                  </a:cubicBezTo>
                  <a:cubicBezTo>
                    <a:pt x="24" y="9"/>
                    <a:pt x="29" y="9"/>
                    <a:pt x="29" y="6"/>
                  </a:cubicBezTo>
                  <a:cubicBezTo>
                    <a:pt x="29" y="3"/>
                    <a:pt x="24" y="2"/>
                    <a:pt x="21" y="1"/>
                  </a:cubicBezTo>
                  <a:cubicBezTo>
                    <a:pt x="18" y="0"/>
                    <a:pt x="15" y="1"/>
                    <a:pt x="12" y="1"/>
                  </a:cubicBezTo>
                  <a:cubicBezTo>
                    <a:pt x="10" y="1"/>
                    <a:pt x="8" y="0"/>
                    <a:pt x="6" y="0"/>
                  </a:cubicBezTo>
                  <a:cubicBezTo>
                    <a:pt x="5" y="0"/>
                    <a:pt x="4" y="0"/>
                    <a:pt x="3" y="0"/>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74" name="Freeform 707"/>
            <p:cNvSpPr>
              <a:spLocks noChangeAspect="1"/>
            </p:cNvSpPr>
            <p:nvPr/>
          </p:nvSpPr>
          <p:spPr bwMode="auto">
            <a:xfrm>
              <a:off x="4517057" y="2249916"/>
              <a:ext cx="35667" cy="34431"/>
            </a:xfrm>
            <a:custGeom>
              <a:avLst/>
              <a:gdLst>
                <a:gd name="T0" fmla="*/ 5715 w 15"/>
                <a:gd name="T1" fmla="*/ 0 h 10"/>
                <a:gd name="T2" fmla="*/ 3810 w 15"/>
                <a:gd name="T3" fmla="*/ 3810 h 10"/>
                <a:gd name="T4" fmla="*/ 5715 w 15"/>
                <a:gd name="T5" fmla="*/ 11430 h 10"/>
                <a:gd name="T6" fmla="*/ 0 w 15"/>
                <a:gd name="T7" fmla="*/ 11430 h 10"/>
                <a:gd name="T8" fmla="*/ 5715 w 15"/>
                <a:gd name="T9" fmla="*/ 17145 h 10"/>
                <a:gd name="T10" fmla="*/ 20955 w 15"/>
                <a:gd name="T11" fmla="*/ 19050 h 10"/>
                <a:gd name="T12" fmla="*/ 28575 w 15"/>
                <a:gd name="T13" fmla="*/ 7620 h 10"/>
                <a:gd name="T14" fmla="*/ 24765 w 15"/>
                <a:gd name="T15" fmla="*/ 3810 h 10"/>
                <a:gd name="T16" fmla="*/ 13335 w 15"/>
                <a:gd name="T17" fmla="*/ 1905 h 10"/>
                <a:gd name="T18" fmla="*/ 5715 w 15"/>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0"/>
                <a:gd name="T32" fmla="*/ 15 w 15"/>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0">
                  <a:moveTo>
                    <a:pt x="3" y="0"/>
                  </a:moveTo>
                  <a:cubicBezTo>
                    <a:pt x="2" y="0"/>
                    <a:pt x="2" y="1"/>
                    <a:pt x="2" y="2"/>
                  </a:cubicBezTo>
                  <a:cubicBezTo>
                    <a:pt x="2" y="3"/>
                    <a:pt x="4" y="5"/>
                    <a:pt x="3" y="6"/>
                  </a:cubicBezTo>
                  <a:cubicBezTo>
                    <a:pt x="3" y="7"/>
                    <a:pt x="0" y="5"/>
                    <a:pt x="0" y="6"/>
                  </a:cubicBezTo>
                  <a:cubicBezTo>
                    <a:pt x="0" y="7"/>
                    <a:pt x="1" y="9"/>
                    <a:pt x="3" y="9"/>
                  </a:cubicBezTo>
                  <a:cubicBezTo>
                    <a:pt x="5" y="9"/>
                    <a:pt x="9" y="10"/>
                    <a:pt x="11" y="10"/>
                  </a:cubicBezTo>
                  <a:cubicBezTo>
                    <a:pt x="13" y="10"/>
                    <a:pt x="14" y="7"/>
                    <a:pt x="15" y="4"/>
                  </a:cubicBezTo>
                  <a:cubicBezTo>
                    <a:pt x="15" y="3"/>
                    <a:pt x="14" y="2"/>
                    <a:pt x="13" y="2"/>
                  </a:cubicBezTo>
                  <a:cubicBezTo>
                    <a:pt x="11" y="1"/>
                    <a:pt x="9" y="1"/>
                    <a:pt x="7" y="1"/>
                  </a:cubicBezTo>
                  <a:cubicBezTo>
                    <a:pt x="6" y="1"/>
                    <a:pt x="4" y="0"/>
                    <a:pt x="3" y="0"/>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75" name="Freeform 708"/>
            <p:cNvSpPr>
              <a:spLocks noChangeAspect="1"/>
            </p:cNvSpPr>
            <p:nvPr/>
          </p:nvSpPr>
          <p:spPr bwMode="auto">
            <a:xfrm>
              <a:off x="5109520" y="2146622"/>
              <a:ext cx="13871" cy="43038"/>
            </a:xfrm>
            <a:custGeom>
              <a:avLst/>
              <a:gdLst>
                <a:gd name="T0" fmla="*/ 1852 w 6"/>
                <a:gd name="T1" fmla="*/ 1832 h 13"/>
                <a:gd name="T2" fmla="*/ 9261 w 6"/>
                <a:gd name="T3" fmla="*/ 12822 h 13"/>
                <a:gd name="T4" fmla="*/ 9261 w 6"/>
                <a:gd name="T5" fmla="*/ 21980 h 13"/>
                <a:gd name="T6" fmla="*/ 3704 w 6"/>
                <a:gd name="T7" fmla="*/ 21980 h 13"/>
                <a:gd name="T8" fmla="*/ 0 w 6"/>
                <a:gd name="T9" fmla="*/ 7327 h 13"/>
                <a:gd name="T10" fmla="*/ 1852 w 6"/>
                <a:gd name="T11" fmla="*/ 1832 h 13"/>
                <a:gd name="T12" fmla="*/ 0 60000 65536"/>
                <a:gd name="T13" fmla="*/ 0 60000 65536"/>
                <a:gd name="T14" fmla="*/ 0 60000 65536"/>
                <a:gd name="T15" fmla="*/ 0 60000 65536"/>
                <a:gd name="T16" fmla="*/ 0 60000 65536"/>
                <a:gd name="T17" fmla="*/ 0 60000 65536"/>
                <a:gd name="T18" fmla="*/ 0 w 6"/>
                <a:gd name="T19" fmla="*/ 0 h 13"/>
                <a:gd name="T20" fmla="*/ 6 w 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6" h="13">
                  <a:moveTo>
                    <a:pt x="1" y="1"/>
                  </a:moveTo>
                  <a:cubicBezTo>
                    <a:pt x="3" y="2"/>
                    <a:pt x="4" y="4"/>
                    <a:pt x="5" y="7"/>
                  </a:cubicBezTo>
                  <a:cubicBezTo>
                    <a:pt x="5" y="8"/>
                    <a:pt x="6" y="11"/>
                    <a:pt x="5" y="12"/>
                  </a:cubicBezTo>
                  <a:cubicBezTo>
                    <a:pt x="4" y="13"/>
                    <a:pt x="2" y="13"/>
                    <a:pt x="2" y="12"/>
                  </a:cubicBezTo>
                  <a:cubicBezTo>
                    <a:pt x="1" y="9"/>
                    <a:pt x="1" y="7"/>
                    <a:pt x="0" y="4"/>
                  </a:cubicBezTo>
                  <a:cubicBezTo>
                    <a:pt x="0" y="3"/>
                    <a:pt x="0" y="0"/>
                    <a:pt x="1" y="1"/>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76" name="Freeform 709"/>
            <p:cNvSpPr>
              <a:spLocks noChangeAspect="1"/>
            </p:cNvSpPr>
            <p:nvPr/>
          </p:nvSpPr>
          <p:spPr bwMode="auto">
            <a:xfrm>
              <a:off x="5250206" y="2270001"/>
              <a:ext cx="25759" cy="37302"/>
            </a:xfrm>
            <a:custGeom>
              <a:avLst/>
              <a:gdLst>
                <a:gd name="T0" fmla="*/ 3752 w 11"/>
                <a:gd name="T1" fmla="*/ 1876 h 11"/>
                <a:gd name="T2" fmla="*/ 0 w 11"/>
                <a:gd name="T3" fmla="*/ 7505 h 11"/>
                <a:gd name="T4" fmla="*/ 5628 w 11"/>
                <a:gd name="T5" fmla="*/ 18762 h 11"/>
                <a:gd name="T6" fmla="*/ 15009 w 11"/>
                <a:gd name="T7" fmla="*/ 18762 h 11"/>
                <a:gd name="T8" fmla="*/ 20637 w 11"/>
                <a:gd name="T9" fmla="*/ 13133 h 11"/>
                <a:gd name="T10" fmla="*/ 16885 w 11"/>
                <a:gd name="T11" fmla="*/ 3752 h 11"/>
                <a:gd name="T12" fmla="*/ 13133 w 11"/>
                <a:gd name="T13" fmla="*/ 1876 h 11"/>
                <a:gd name="T14" fmla="*/ 3752 w 11"/>
                <a:gd name="T15" fmla="*/ 1876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2" y="1"/>
                  </a:moveTo>
                  <a:cubicBezTo>
                    <a:pt x="1" y="1"/>
                    <a:pt x="0" y="3"/>
                    <a:pt x="0" y="4"/>
                  </a:cubicBezTo>
                  <a:cubicBezTo>
                    <a:pt x="1" y="6"/>
                    <a:pt x="2" y="9"/>
                    <a:pt x="3" y="10"/>
                  </a:cubicBezTo>
                  <a:cubicBezTo>
                    <a:pt x="5" y="11"/>
                    <a:pt x="6" y="11"/>
                    <a:pt x="8" y="10"/>
                  </a:cubicBezTo>
                  <a:cubicBezTo>
                    <a:pt x="9" y="9"/>
                    <a:pt x="10" y="9"/>
                    <a:pt x="11" y="7"/>
                  </a:cubicBezTo>
                  <a:cubicBezTo>
                    <a:pt x="11" y="5"/>
                    <a:pt x="10" y="4"/>
                    <a:pt x="9" y="2"/>
                  </a:cubicBezTo>
                  <a:cubicBezTo>
                    <a:pt x="9" y="1"/>
                    <a:pt x="8" y="1"/>
                    <a:pt x="7" y="1"/>
                  </a:cubicBezTo>
                  <a:cubicBezTo>
                    <a:pt x="5" y="1"/>
                    <a:pt x="4" y="0"/>
                    <a:pt x="2" y="1"/>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77" name="Freeform 710"/>
            <p:cNvSpPr>
              <a:spLocks noChangeAspect="1"/>
            </p:cNvSpPr>
            <p:nvPr/>
          </p:nvSpPr>
          <p:spPr bwMode="auto">
            <a:xfrm>
              <a:off x="5256150" y="2301563"/>
              <a:ext cx="91148" cy="57386"/>
            </a:xfrm>
            <a:custGeom>
              <a:avLst/>
              <a:gdLst>
                <a:gd name="T0" fmla="*/ 1922 w 38"/>
                <a:gd name="T1" fmla="*/ 20544 h 17"/>
                <a:gd name="T2" fmla="*/ 1922 w 38"/>
                <a:gd name="T3" fmla="*/ 26147 h 17"/>
                <a:gd name="T4" fmla="*/ 21139 w 38"/>
                <a:gd name="T5" fmla="*/ 22412 h 17"/>
                <a:gd name="T6" fmla="*/ 59573 w 38"/>
                <a:gd name="T7" fmla="*/ 28015 h 17"/>
                <a:gd name="T8" fmla="*/ 69182 w 38"/>
                <a:gd name="T9" fmla="*/ 29882 h 17"/>
                <a:gd name="T10" fmla="*/ 73025 w 38"/>
                <a:gd name="T11" fmla="*/ 20544 h 17"/>
                <a:gd name="T12" fmla="*/ 57651 w 38"/>
                <a:gd name="T13" fmla="*/ 7471 h 17"/>
                <a:gd name="T14" fmla="*/ 28826 w 38"/>
                <a:gd name="T15" fmla="*/ 1868 h 17"/>
                <a:gd name="T16" fmla="*/ 15374 w 38"/>
                <a:gd name="T17" fmla="*/ 3735 h 17"/>
                <a:gd name="T18" fmla="*/ 15374 w 38"/>
                <a:gd name="T19" fmla="*/ 14941 h 17"/>
                <a:gd name="T20" fmla="*/ 1922 w 38"/>
                <a:gd name="T21" fmla="*/ 20544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17"/>
                <a:gd name="T35" fmla="*/ 38 w 3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17">
                  <a:moveTo>
                    <a:pt x="1" y="11"/>
                  </a:moveTo>
                  <a:cubicBezTo>
                    <a:pt x="0" y="12"/>
                    <a:pt x="0" y="14"/>
                    <a:pt x="1" y="14"/>
                  </a:cubicBezTo>
                  <a:cubicBezTo>
                    <a:pt x="5" y="14"/>
                    <a:pt x="8" y="11"/>
                    <a:pt x="11" y="12"/>
                  </a:cubicBezTo>
                  <a:cubicBezTo>
                    <a:pt x="18" y="12"/>
                    <a:pt x="24" y="14"/>
                    <a:pt x="31" y="15"/>
                  </a:cubicBezTo>
                  <a:cubicBezTo>
                    <a:pt x="33" y="15"/>
                    <a:pt x="34" y="17"/>
                    <a:pt x="36" y="16"/>
                  </a:cubicBezTo>
                  <a:cubicBezTo>
                    <a:pt x="37" y="15"/>
                    <a:pt x="38" y="13"/>
                    <a:pt x="38" y="11"/>
                  </a:cubicBezTo>
                  <a:cubicBezTo>
                    <a:pt x="36" y="8"/>
                    <a:pt x="33" y="5"/>
                    <a:pt x="30" y="4"/>
                  </a:cubicBezTo>
                  <a:cubicBezTo>
                    <a:pt x="25" y="2"/>
                    <a:pt x="20" y="1"/>
                    <a:pt x="15" y="1"/>
                  </a:cubicBezTo>
                  <a:cubicBezTo>
                    <a:pt x="12" y="0"/>
                    <a:pt x="9" y="1"/>
                    <a:pt x="8" y="2"/>
                  </a:cubicBezTo>
                  <a:cubicBezTo>
                    <a:pt x="6" y="4"/>
                    <a:pt x="9" y="7"/>
                    <a:pt x="8" y="8"/>
                  </a:cubicBezTo>
                  <a:cubicBezTo>
                    <a:pt x="6" y="10"/>
                    <a:pt x="3" y="9"/>
                    <a:pt x="1" y="11"/>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78" name="Freeform 711"/>
            <p:cNvSpPr>
              <a:spLocks noChangeAspect="1"/>
            </p:cNvSpPr>
            <p:nvPr/>
          </p:nvSpPr>
          <p:spPr bwMode="auto">
            <a:xfrm>
              <a:off x="5143206" y="2115059"/>
              <a:ext cx="208055" cy="140596"/>
            </a:xfrm>
            <a:custGeom>
              <a:avLst/>
              <a:gdLst>
                <a:gd name="T0" fmla="*/ 28413 w 88"/>
                <a:gd name="T1" fmla="*/ 0 h 41"/>
                <a:gd name="T2" fmla="*/ 54931 w 88"/>
                <a:gd name="T3" fmla="*/ 18973 h 41"/>
                <a:gd name="T4" fmla="*/ 64402 w 88"/>
                <a:gd name="T5" fmla="*/ 18973 h 41"/>
                <a:gd name="T6" fmla="*/ 68190 w 88"/>
                <a:gd name="T7" fmla="*/ 26562 h 41"/>
                <a:gd name="T8" fmla="*/ 77661 w 88"/>
                <a:gd name="T9" fmla="*/ 26562 h 41"/>
                <a:gd name="T10" fmla="*/ 75767 w 88"/>
                <a:gd name="T11" fmla="*/ 11384 h 41"/>
                <a:gd name="T12" fmla="*/ 81449 w 88"/>
                <a:gd name="T13" fmla="*/ 9486 h 41"/>
                <a:gd name="T14" fmla="*/ 81449 w 88"/>
                <a:gd name="T15" fmla="*/ 5692 h 41"/>
                <a:gd name="T16" fmla="*/ 100391 w 88"/>
                <a:gd name="T17" fmla="*/ 17075 h 41"/>
                <a:gd name="T18" fmla="*/ 115544 w 88"/>
                <a:gd name="T19" fmla="*/ 18973 h 41"/>
                <a:gd name="T20" fmla="*/ 125015 w 88"/>
                <a:gd name="T21" fmla="*/ 15178 h 41"/>
                <a:gd name="T22" fmla="*/ 142063 w 88"/>
                <a:gd name="T23" fmla="*/ 20870 h 41"/>
                <a:gd name="T24" fmla="*/ 164793 w 88"/>
                <a:gd name="T25" fmla="*/ 30356 h 41"/>
                <a:gd name="T26" fmla="*/ 157216 w 88"/>
                <a:gd name="T27" fmla="*/ 37945 h 41"/>
                <a:gd name="T28" fmla="*/ 164793 w 88"/>
                <a:gd name="T29" fmla="*/ 47432 h 41"/>
                <a:gd name="T30" fmla="*/ 151534 w 88"/>
                <a:gd name="T31" fmla="*/ 56918 h 41"/>
                <a:gd name="T32" fmla="*/ 119333 w 88"/>
                <a:gd name="T33" fmla="*/ 43637 h 41"/>
                <a:gd name="T34" fmla="*/ 115544 w 88"/>
                <a:gd name="T35" fmla="*/ 36048 h 41"/>
                <a:gd name="T36" fmla="*/ 117439 w 88"/>
                <a:gd name="T37" fmla="*/ 28459 h 41"/>
                <a:gd name="T38" fmla="*/ 111756 w 88"/>
                <a:gd name="T39" fmla="*/ 24664 h 41"/>
                <a:gd name="T40" fmla="*/ 102285 w 88"/>
                <a:gd name="T41" fmla="*/ 30356 h 41"/>
                <a:gd name="T42" fmla="*/ 109862 w 88"/>
                <a:gd name="T43" fmla="*/ 45534 h 41"/>
                <a:gd name="T44" fmla="*/ 132592 w 88"/>
                <a:gd name="T45" fmla="*/ 55021 h 41"/>
                <a:gd name="T46" fmla="*/ 143957 w 88"/>
                <a:gd name="T47" fmla="*/ 60713 h 41"/>
                <a:gd name="T48" fmla="*/ 145851 w 88"/>
                <a:gd name="T49" fmla="*/ 66404 h 41"/>
                <a:gd name="T50" fmla="*/ 123121 w 88"/>
                <a:gd name="T51" fmla="*/ 60713 h 41"/>
                <a:gd name="T52" fmla="*/ 121227 w 88"/>
                <a:gd name="T53" fmla="*/ 64507 h 41"/>
                <a:gd name="T54" fmla="*/ 111756 w 88"/>
                <a:gd name="T55" fmla="*/ 62610 h 41"/>
                <a:gd name="T56" fmla="*/ 109862 w 88"/>
                <a:gd name="T57" fmla="*/ 56918 h 41"/>
                <a:gd name="T58" fmla="*/ 98497 w 88"/>
                <a:gd name="T59" fmla="*/ 60713 h 41"/>
                <a:gd name="T60" fmla="*/ 77661 w 88"/>
                <a:gd name="T61" fmla="*/ 66404 h 41"/>
                <a:gd name="T62" fmla="*/ 68190 w 88"/>
                <a:gd name="T63" fmla="*/ 58815 h 41"/>
                <a:gd name="T64" fmla="*/ 64402 w 88"/>
                <a:gd name="T65" fmla="*/ 64507 h 41"/>
                <a:gd name="T66" fmla="*/ 66296 w 88"/>
                <a:gd name="T67" fmla="*/ 70199 h 41"/>
                <a:gd name="T68" fmla="*/ 60613 w 88"/>
                <a:gd name="T69" fmla="*/ 77788 h 41"/>
                <a:gd name="T70" fmla="*/ 43566 w 88"/>
                <a:gd name="T71" fmla="*/ 72096 h 41"/>
                <a:gd name="T72" fmla="*/ 26518 w 88"/>
                <a:gd name="T73" fmla="*/ 58815 h 41"/>
                <a:gd name="T74" fmla="*/ 13259 w 88"/>
                <a:gd name="T75" fmla="*/ 53124 h 41"/>
                <a:gd name="T76" fmla="*/ 1894 w 88"/>
                <a:gd name="T77" fmla="*/ 45534 h 41"/>
                <a:gd name="T78" fmla="*/ 3788 w 88"/>
                <a:gd name="T79" fmla="*/ 39843 h 41"/>
                <a:gd name="T80" fmla="*/ 11365 w 88"/>
                <a:gd name="T81" fmla="*/ 37945 h 41"/>
                <a:gd name="T82" fmla="*/ 1894 w 88"/>
                <a:gd name="T83" fmla="*/ 28459 h 41"/>
                <a:gd name="T84" fmla="*/ 9471 w 88"/>
                <a:gd name="T85" fmla="*/ 26562 h 41"/>
                <a:gd name="T86" fmla="*/ 7577 w 88"/>
                <a:gd name="T87" fmla="*/ 18973 h 41"/>
                <a:gd name="T88" fmla="*/ 17048 w 88"/>
                <a:gd name="T89" fmla="*/ 11384 h 41"/>
                <a:gd name="T90" fmla="*/ 17048 w 88"/>
                <a:gd name="T91" fmla="*/ 3795 h 41"/>
                <a:gd name="T92" fmla="*/ 22730 w 88"/>
                <a:gd name="T93" fmla="*/ 3795 h 41"/>
                <a:gd name="T94" fmla="*/ 28413 w 88"/>
                <a:gd name="T95" fmla="*/ 0 h 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8"/>
                <a:gd name="T145" fmla="*/ 0 h 41"/>
                <a:gd name="T146" fmla="*/ 88 w 88"/>
                <a:gd name="T147" fmla="*/ 41 h 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8" h="41">
                  <a:moveTo>
                    <a:pt x="15" y="0"/>
                  </a:moveTo>
                  <a:cubicBezTo>
                    <a:pt x="20" y="3"/>
                    <a:pt x="24" y="7"/>
                    <a:pt x="29" y="10"/>
                  </a:cubicBezTo>
                  <a:cubicBezTo>
                    <a:pt x="30" y="11"/>
                    <a:pt x="33" y="9"/>
                    <a:pt x="34" y="10"/>
                  </a:cubicBezTo>
                  <a:cubicBezTo>
                    <a:pt x="36" y="11"/>
                    <a:pt x="35" y="13"/>
                    <a:pt x="36" y="14"/>
                  </a:cubicBezTo>
                  <a:cubicBezTo>
                    <a:pt x="38" y="15"/>
                    <a:pt x="40" y="15"/>
                    <a:pt x="41" y="14"/>
                  </a:cubicBezTo>
                  <a:cubicBezTo>
                    <a:pt x="42" y="11"/>
                    <a:pt x="39" y="9"/>
                    <a:pt x="40" y="6"/>
                  </a:cubicBezTo>
                  <a:cubicBezTo>
                    <a:pt x="40" y="5"/>
                    <a:pt x="42" y="6"/>
                    <a:pt x="43" y="5"/>
                  </a:cubicBezTo>
                  <a:cubicBezTo>
                    <a:pt x="44" y="4"/>
                    <a:pt x="42" y="3"/>
                    <a:pt x="43" y="3"/>
                  </a:cubicBezTo>
                  <a:cubicBezTo>
                    <a:pt x="47" y="4"/>
                    <a:pt x="50" y="7"/>
                    <a:pt x="53" y="9"/>
                  </a:cubicBezTo>
                  <a:cubicBezTo>
                    <a:pt x="56" y="10"/>
                    <a:pt x="58" y="10"/>
                    <a:pt x="61" y="10"/>
                  </a:cubicBezTo>
                  <a:cubicBezTo>
                    <a:pt x="63" y="10"/>
                    <a:pt x="64" y="7"/>
                    <a:pt x="66" y="8"/>
                  </a:cubicBezTo>
                  <a:cubicBezTo>
                    <a:pt x="69" y="8"/>
                    <a:pt x="72" y="10"/>
                    <a:pt x="75" y="11"/>
                  </a:cubicBezTo>
                  <a:cubicBezTo>
                    <a:pt x="79" y="13"/>
                    <a:pt x="84" y="13"/>
                    <a:pt x="87" y="16"/>
                  </a:cubicBezTo>
                  <a:cubicBezTo>
                    <a:pt x="88" y="17"/>
                    <a:pt x="83" y="18"/>
                    <a:pt x="83" y="20"/>
                  </a:cubicBezTo>
                  <a:cubicBezTo>
                    <a:pt x="83" y="22"/>
                    <a:pt x="87" y="23"/>
                    <a:pt x="87" y="25"/>
                  </a:cubicBezTo>
                  <a:cubicBezTo>
                    <a:pt x="86" y="27"/>
                    <a:pt x="83" y="30"/>
                    <a:pt x="80" y="30"/>
                  </a:cubicBezTo>
                  <a:cubicBezTo>
                    <a:pt x="74" y="29"/>
                    <a:pt x="68" y="26"/>
                    <a:pt x="63" y="23"/>
                  </a:cubicBezTo>
                  <a:cubicBezTo>
                    <a:pt x="61" y="22"/>
                    <a:pt x="61" y="20"/>
                    <a:pt x="61" y="19"/>
                  </a:cubicBezTo>
                  <a:cubicBezTo>
                    <a:pt x="61" y="17"/>
                    <a:pt x="62" y="16"/>
                    <a:pt x="62" y="15"/>
                  </a:cubicBezTo>
                  <a:cubicBezTo>
                    <a:pt x="62" y="14"/>
                    <a:pt x="60" y="13"/>
                    <a:pt x="59" y="13"/>
                  </a:cubicBezTo>
                  <a:cubicBezTo>
                    <a:pt x="57" y="13"/>
                    <a:pt x="55" y="14"/>
                    <a:pt x="54" y="16"/>
                  </a:cubicBezTo>
                  <a:cubicBezTo>
                    <a:pt x="54" y="19"/>
                    <a:pt x="56" y="22"/>
                    <a:pt x="58" y="24"/>
                  </a:cubicBezTo>
                  <a:cubicBezTo>
                    <a:pt x="62" y="27"/>
                    <a:pt x="66" y="27"/>
                    <a:pt x="70" y="29"/>
                  </a:cubicBezTo>
                  <a:cubicBezTo>
                    <a:pt x="72" y="30"/>
                    <a:pt x="74" y="31"/>
                    <a:pt x="76" y="32"/>
                  </a:cubicBezTo>
                  <a:cubicBezTo>
                    <a:pt x="77" y="33"/>
                    <a:pt x="78" y="35"/>
                    <a:pt x="77" y="35"/>
                  </a:cubicBezTo>
                  <a:cubicBezTo>
                    <a:pt x="73" y="35"/>
                    <a:pt x="69" y="33"/>
                    <a:pt x="65" y="32"/>
                  </a:cubicBezTo>
                  <a:cubicBezTo>
                    <a:pt x="64" y="32"/>
                    <a:pt x="65" y="34"/>
                    <a:pt x="64" y="34"/>
                  </a:cubicBezTo>
                  <a:cubicBezTo>
                    <a:pt x="62" y="34"/>
                    <a:pt x="60" y="34"/>
                    <a:pt x="59" y="33"/>
                  </a:cubicBezTo>
                  <a:cubicBezTo>
                    <a:pt x="58" y="32"/>
                    <a:pt x="59" y="30"/>
                    <a:pt x="58" y="30"/>
                  </a:cubicBezTo>
                  <a:cubicBezTo>
                    <a:pt x="56" y="30"/>
                    <a:pt x="54" y="31"/>
                    <a:pt x="52" y="32"/>
                  </a:cubicBezTo>
                  <a:cubicBezTo>
                    <a:pt x="48" y="33"/>
                    <a:pt x="45" y="35"/>
                    <a:pt x="41" y="35"/>
                  </a:cubicBezTo>
                  <a:cubicBezTo>
                    <a:pt x="39" y="35"/>
                    <a:pt x="38" y="31"/>
                    <a:pt x="36" y="31"/>
                  </a:cubicBezTo>
                  <a:cubicBezTo>
                    <a:pt x="35" y="31"/>
                    <a:pt x="34" y="32"/>
                    <a:pt x="34" y="34"/>
                  </a:cubicBezTo>
                  <a:cubicBezTo>
                    <a:pt x="34" y="35"/>
                    <a:pt x="35" y="36"/>
                    <a:pt x="35" y="37"/>
                  </a:cubicBezTo>
                  <a:cubicBezTo>
                    <a:pt x="35" y="39"/>
                    <a:pt x="34" y="41"/>
                    <a:pt x="32" y="41"/>
                  </a:cubicBezTo>
                  <a:cubicBezTo>
                    <a:pt x="29" y="41"/>
                    <a:pt x="26" y="39"/>
                    <a:pt x="23" y="38"/>
                  </a:cubicBezTo>
                  <a:cubicBezTo>
                    <a:pt x="20" y="36"/>
                    <a:pt x="17" y="33"/>
                    <a:pt x="14" y="31"/>
                  </a:cubicBezTo>
                  <a:cubicBezTo>
                    <a:pt x="11" y="30"/>
                    <a:pt x="9" y="29"/>
                    <a:pt x="7" y="28"/>
                  </a:cubicBezTo>
                  <a:cubicBezTo>
                    <a:pt x="5" y="27"/>
                    <a:pt x="2" y="26"/>
                    <a:pt x="1" y="24"/>
                  </a:cubicBezTo>
                  <a:cubicBezTo>
                    <a:pt x="0" y="23"/>
                    <a:pt x="1" y="22"/>
                    <a:pt x="2" y="21"/>
                  </a:cubicBezTo>
                  <a:cubicBezTo>
                    <a:pt x="3" y="20"/>
                    <a:pt x="6" y="21"/>
                    <a:pt x="6" y="20"/>
                  </a:cubicBezTo>
                  <a:cubicBezTo>
                    <a:pt x="5" y="18"/>
                    <a:pt x="1" y="18"/>
                    <a:pt x="1" y="15"/>
                  </a:cubicBezTo>
                  <a:cubicBezTo>
                    <a:pt x="1" y="14"/>
                    <a:pt x="4" y="15"/>
                    <a:pt x="5" y="14"/>
                  </a:cubicBezTo>
                  <a:cubicBezTo>
                    <a:pt x="6" y="13"/>
                    <a:pt x="3" y="11"/>
                    <a:pt x="4" y="10"/>
                  </a:cubicBezTo>
                  <a:cubicBezTo>
                    <a:pt x="5" y="8"/>
                    <a:pt x="8" y="8"/>
                    <a:pt x="9" y="6"/>
                  </a:cubicBezTo>
                  <a:cubicBezTo>
                    <a:pt x="9" y="5"/>
                    <a:pt x="8" y="3"/>
                    <a:pt x="9" y="2"/>
                  </a:cubicBezTo>
                  <a:cubicBezTo>
                    <a:pt x="10" y="1"/>
                    <a:pt x="11" y="2"/>
                    <a:pt x="12" y="2"/>
                  </a:cubicBezTo>
                  <a:cubicBezTo>
                    <a:pt x="13" y="2"/>
                    <a:pt x="14" y="0"/>
                    <a:pt x="15" y="0"/>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79" name="Freeform 712"/>
            <p:cNvSpPr>
              <a:spLocks noChangeAspect="1"/>
            </p:cNvSpPr>
            <p:nvPr/>
          </p:nvSpPr>
          <p:spPr bwMode="auto">
            <a:xfrm>
              <a:off x="5408725" y="2069150"/>
              <a:ext cx="19815" cy="17216"/>
            </a:xfrm>
            <a:custGeom>
              <a:avLst/>
              <a:gdLst>
                <a:gd name="T0" fmla="*/ 1984 w 8"/>
                <a:gd name="T1" fmla="*/ 5715 h 5"/>
                <a:gd name="T2" fmla="*/ 1984 w 8"/>
                <a:gd name="T3" fmla="*/ 9525 h 5"/>
                <a:gd name="T4" fmla="*/ 13891 w 8"/>
                <a:gd name="T5" fmla="*/ 7620 h 5"/>
                <a:gd name="T6" fmla="*/ 13891 w 8"/>
                <a:gd name="T7" fmla="*/ 1905 h 5"/>
                <a:gd name="T8" fmla="*/ 7938 w 8"/>
                <a:gd name="T9" fmla="*/ 1905 h 5"/>
                <a:gd name="T10" fmla="*/ 1984 w 8"/>
                <a:gd name="T11" fmla="*/ 5715 h 5"/>
                <a:gd name="T12" fmla="*/ 0 60000 65536"/>
                <a:gd name="T13" fmla="*/ 0 60000 65536"/>
                <a:gd name="T14" fmla="*/ 0 60000 65536"/>
                <a:gd name="T15" fmla="*/ 0 60000 65536"/>
                <a:gd name="T16" fmla="*/ 0 60000 65536"/>
                <a:gd name="T17" fmla="*/ 0 60000 65536"/>
                <a:gd name="T18" fmla="*/ 0 w 8"/>
                <a:gd name="T19" fmla="*/ 0 h 5"/>
                <a:gd name="T20" fmla="*/ 8 w 8"/>
                <a:gd name="T21" fmla="*/ 5 h 5"/>
              </a:gdLst>
              <a:ahLst/>
              <a:cxnLst>
                <a:cxn ang="T12">
                  <a:pos x="T0" y="T1"/>
                </a:cxn>
                <a:cxn ang="T13">
                  <a:pos x="T2" y="T3"/>
                </a:cxn>
                <a:cxn ang="T14">
                  <a:pos x="T4" y="T5"/>
                </a:cxn>
                <a:cxn ang="T15">
                  <a:pos x="T6" y="T7"/>
                </a:cxn>
                <a:cxn ang="T16">
                  <a:pos x="T8" y="T9"/>
                </a:cxn>
                <a:cxn ang="T17">
                  <a:pos x="T10" y="T11"/>
                </a:cxn>
              </a:cxnLst>
              <a:rect l="T18" t="T19" r="T20" b="T21"/>
              <a:pathLst>
                <a:path w="8" h="5">
                  <a:moveTo>
                    <a:pt x="1" y="3"/>
                  </a:moveTo>
                  <a:cubicBezTo>
                    <a:pt x="0" y="3"/>
                    <a:pt x="0" y="5"/>
                    <a:pt x="1" y="5"/>
                  </a:cubicBezTo>
                  <a:cubicBezTo>
                    <a:pt x="3" y="5"/>
                    <a:pt x="5" y="5"/>
                    <a:pt x="7" y="4"/>
                  </a:cubicBezTo>
                  <a:cubicBezTo>
                    <a:pt x="8" y="4"/>
                    <a:pt x="8" y="2"/>
                    <a:pt x="7" y="1"/>
                  </a:cubicBezTo>
                  <a:cubicBezTo>
                    <a:pt x="6" y="0"/>
                    <a:pt x="5" y="1"/>
                    <a:pt x="4" y="1"/>
                  </a:cubicBezTo>
                  <a:cubicBezTo>
                    <a:pt x="3" y="2"/>
                    <a:pt x="1" y="2"/>
                    <a:pt x="1" y="3"/>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80" name="Freeform 713"/>
            <p:cNvSpPr>
              <a:spLocks noChangeAspect="1"/>
            </p:cNvSpPr>
            <p:nvPr/>
          </p:nvSpPr>
          <p:spPr bwMode="auto">
            <a:xfrm>
              <a:off x="5375039" y="2155228"/>
              <a:ext cx="128797" cy="86078"/>
            </a:xfrm>
            <a:custGeom>
              <a:avLst/>
              <a:gdLst>
                <a:gd name="T0" fmla="*/ 1911 w 54"/>
                <a:gd name="T1" fmla="*/ 1905 h 25"/>
                <a:gd name="T2" fmla="*/ 1911 w 54"/>
                <a:gd name="T3" fmla="*/ 20955 h 25"/>
                <a:gd name="T4" fmla="*/ 15287 w 54"/>
                <a:gd name="T5" fmla="*/ 32385 h 25"/>
                <a:gd name="T6" fmla="*/ 40129 w 54"/>
                <a:gd name="T7" fmla="*/ 38100 h 25"/>
                <a:gd name="T8" fmla="*/ 57327 w 54"/>
                <a:gd name="T9" fmla="*/ 47625 h 25"/>
                <a:gd name="T10" fmla="*/ 80257 w 54"/>
                <a:gd name="T11" fmla="*/ 45720 h 25"/>
                <a:gd name="T12" fmla="*/ 97455 w 54"/>
                <a:gd name="T13" fmla="*/ 40005 h 25"/>
                <a:gd name="T14" fmla="*/ 97455 w 54"/>
                <a:gd name="T15" fmla="*/ 30480 h 25"/>
                <a:gd name="T16" fmla="*/ 103188 w 54"/>
                <a:gd name="T17" fmla="*/ 22860 h 25"/>
                <a:gd name="T18" fmla="*/ 97455 w 54"/>
                <a:gd name="T19" fmla="*/ 20955 h 25"/>
                <a:gd name="T20" fmla="*/ 95544 w 54"/>
                <a:gd name="T21" fmla="*/ 22860 h 25"/>
                <a:gd name="T22" fmla="*/ 72614 w 54"/>
                <a:gd name="T23" fmla="*/ 19050 h 25"/>
                <a:gd name="T24" fmla="*/ 55416 w 54"/>
                <a:gd name="T25" fmla="*/ 24765 h 25"/>
                <a:gd name="T26" fmla="*/ 47772 w 54"/>
                <a:gd name="T27" fmla="*/ 17145 h 25"/>
                <a:gd name="T28" fmla="*/ 38218 w 54"/>
                <a:gd name="T29" fmla="*/ 17145 h 25"/>
                <a:gd name="T30" fmla="*/ 30574 w 54"/>
                <a:gd name="T31" fmla="*/ 13335 h 25"/>
                <a:gd name="T32" fmla="*/ 19109 w 54"/>
                <a:gd name="T33" fmla="*/ 19050 h 25"/>
                <a:gd name="T34" fmla="*/ 5733 w 54"/>
                <a:gd name="T35" fmla="*/ 7620 h 25"/>
                <a:gd name="T36" fmla="*/ 1911 w 54"/>
                <a:gd name="T37" fmla="*/ 1905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25"/>
                <a:gd name="T59" fmla="*/ 54 w 54"/>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25">
                  <a:moveTo>
                    <a:pt x="1" y="1"/>
                  </a:moveTo>
                  <a:cubicBezTo>
                    <a:pt x="0" y="4"/>
                    <a:pt x="1" y="9"/>
                    <a:pt x="1" y="11"/>
                  </a:cubicBezTo>
                  <a:cubicBezTo>
                    <a:pt x="3" y="14"/>
                    <a:pt x="5" y="15"/>
                    <a:pt x="8" y="17"/>
                  </a:cubicBezTo>
                  <a:cubicBezTo>
                    <a:pt x="11" y="17"/>
                    <a:pt x="16" y="19"/>
                    <a:pt x="21" y="20"/>
                  </a:cubicBezTo>
                  <a:cubicBezTo>
                    <a:pt x="24" y="21"/>
                    <a:pt x="26" y="24"/>
                    <a:pt x="30" y="25"/>
                  </a:cubicBezTo>
                  <a:cubicBezTo>
                    <a:pt x="34" y="25"/>
                    <a:pt x="38" y="25"/>
                    <a:pt x="42" y="24"/>
                  </a:cubicBezTo>
                  <a:cubicBezTo>
                    <a:pt x="45" y="23"/>
                    <a:pt x="49" y="23"/>
                    <a:pt x="51" y="21"/>
                  </a:cubicBezTo>
                  <a:cubicBezTo>
                    <a:pt x="53" y="20"/>
                    <a:pt x="51" y="17"/>
                    <a:pt x="51" y="16"/>
                  </a:cubicBezTo>
                  <a:cubicBezTo>
                    <a:pt x="52" y="14"/>
                    <a:pt x="54" y="13"/>
                    <a:pt x="54" y="12"/>
                  </a:cubicBezTo>
                  <a:cubicBezTo>
                    <a:pt x="54" y="11"/>
                    <a:pt x="52" y="11"/>
                    <a:pt x="51" y="11"/>
                  </a:cubicBezTo>
                  <a:cubicBezTo>
                    <a:pt x="51" y="11"/>
                    <a:pt x="50" y="12"/>
                    <a:pt x="50" y="12"/>
                  </a:cubicBezTo>
                  <a:cubicBezTo>
                    <a:pt x="46" y="12"/>
                    <a:pt x="42" y="10"/>
                    <a:pt x="38" y="10"/>
                  </a:cubicBezTo>
                  <a:cubicBezTo>
                    <a:pt x="35" y="10"/>
                    <a:pt x="32" y="13"/>
                    <a:pt x="29" y="13"/>
                  </a:cubicBezTo>
                  <a:cubicBezTo>
                    <a:pt x="27" y="12"/>
                    <a:pt x="27" y="9"/>
                    <a:pt x="25" y="9"/>
                  </a:cubicBezTo>
                  <a:cubicBezTo>
                    <a:pt x="24" y="8"/>
                    <a:pt x="22" y="9"/>
                    <a:pt x="20" y="9"/>
                  </a:cubicBezTo>
                  <a:cubicBezTo>
                    <a:pt x="19" y="9"/>
                    <a:pt x="18" y="7"/>
                    <a:pt x="16" y="7"/>
                  </a:cubicBezTo>
                  <a:cubicBezTo>
                    <a:pt x="14" y="8"/>
                    <a:pt x="12" y="11"/>
                    <a:pt x="10" y="10"/>
                  </a:cubicBezTo>
                  <a:cubicBezTo>
                    <a:pt x="7" y="10"/>
                    <a:pt x="5" y="7"/>
                    <a:pt x="3" y="4"/>
                  </a:cubicBezTo>
                  <a:cubicBezTo>
                    <a:pt x="2" y="3"/>
                    <a:pt x="1" y="0"/>
                    <a:pt x="1" y="1"/>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81" name="Freeform 714"/>
            <p:cNvSpPr>
              <a:spLocks noChangeAspect="1"/>
            </p:cNvSpPr>
            <p:nvPr/>
          </p:nvSpPr>
          <p:spPr bwMode="auto">
            <a:xfrm>
              <a:off x="5214540" y="2476589"/>
              <a:ext cx="27741" cy="14347"/>
            </a:xfrm>
            <a:custGeom>
              <a:avLst/>
              <a:gdLst>
                <a:gd name="T0" fmla="*/ 1852 w 12"/>
                <a:gd name="T1" fmla="*/ 0 h 4"/>
                <a:gd name="T2" fmla="*/ 0 w 12"/>
                <a:gd name="T3" fmla="*/ 1985 h 4"/>
                <a:gd name="T4" fmla="*/ 16669 w 12"/>
                <a:gd name="T5" fmla="*/ 7938 h 4"/>
                <a:gd name="T6" fmla="*/ 22225 w 12"/>
                <a:gd name="T7" fmla="*/ 3969 h 4"/>
                <a:gd name="T8" fmla="*/ 16669 w 12"/>
                <a:gd name="T9" fmla="*/ 1985 h 4"/>
                <a:gd name="T10" fmla="*/ 1852 w 12"/>
                <a:gd name="T11" fmla="*/ 0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1" y="0"/>
                  </a:moveTo>
                  <a:cubicBezTo>
                    <a:pt x="1" y="0"/>
                    <a:pt x="0" y="1"/>
                    <a:pt x="0" y="1"/>
                  </a:cubicBezTo>
                  <a:cubicBezTo>
                    <a:pt x="3" y="3"/>
                    <a:pt x="6" y="4"/>
                    <a:pt x="9" y="4"/>
                  </a:cubicBezTo>
                  <a:cubicBezTo>
                    <a:pt x="10" y="4"/>
                    <a:pt x="12" y="4"/>
                    <a:pt x="12" y="2"/>
                  </a:cubicBezTo>
                  <a:cubicBezTo>
                    <a:pt x="12" y="1"/>
                    <a:pt x="10" y="1"/>
                    <a:pt x="9" y="1"/>
                  </a:cubicBezTo>
                  <a:cubicBezTo>
                    <a:pt x="6" y="0"/>
                    <a:pt x="4" y="0"/>
                    <a:pt x="1" y="0"/>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82" name="Freeform 715"/>
            <p:cNvSpPr>
              <a:spLocks noChangeAspect="1"/>
            </p:cNvSpPr>
            <p:nvPr/>
          </p:nvSpPr>
          <p:spPr bwMode="auto">
            <a:xfrm>
              <a:off x="6054689" y="2602837"/>
              <a:ext cx="43593" cy="34431"/>
            </a:xfrm>
            <a:custGeom>
              <a:avLst/>
              <a:gdLst>
                <a:gd name="T0" fmla="*/ 7761 w 18"/>
                <a:gd name="T1" fmla="*/ 0 h 10"/>
                <a:gd name="T2" fmla="*/ 0 w 18"/>
                <a:gd name="T3" fmla="*/ 1905 h 10"/>
                <a:gd name="T4" fmla="*/ 11642 w 18"/>
                <a:gd name="T5" fmla="*/ 11430 h 10"/>
                <a:gd name="T6" fmla="*/ 27164 w 18"/>
                <a:gd name="T7" fmla="*/ 19050 h 10"/>
                <a:gd name="T8" fmla="*/ 32985 w 18"/>
                <a:gd name="T9" fmla="*/ 15240 h 10"/>
                <a:gd name="T10" fmla="*/ 29104 w 18"/>
                <a:gd name="T11" fmla="*/ 5715 h 10"/>
                <a:gd name="T12" fmla="*/ 7761 w 18"/>
                <a:gd name="T13" fmla="*/ 0 h 10"/>
                <a:gd name="T14" fmla="*/ 0 60000 65536"/>
                <a:gd name="T15" fmla="*/ 0 60000 65536"/>
                <a:gd name="T16" fmla="*/ 0 60000 65536"/>
                <a:gd name="T17" fmla="*/ 0 60000 65536"/>
                <a:gd name="T18" fmla="*/ 0 60000 65536"/>
                <a:gd name="T19" fmla="*/ 0 60000 65536"/>
                <a:gd name="T20" fmla="*/ 0 60000 65536"/>
                <a:gd name="T21" fmla="*/ 0 w 18"/>
                <a:gd name="T22" fmla="*/ 0 h 10"/>
                <a:gd name="T23" fmla="*/ 18 w 1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0">
                  <a:moveTo>
                    <a:pt x="4" y="0"/>
                  </a:moveTo>
                  <a:cubicBezTo>
                    <a:pt x="2" y="0"/>
                    <a:pt x="0" y="0"/>
                    <a:pt x="0" y="1"/>
                  </a:cubicBezTo>
                  <a:cubicBezTo>
                    <a:pt x="1" y="4"/>
                    <a:pt x="4" y="4"/>
                    <a:pt x="6" y="6"/>
                  </a:cubicBezTo>
                  <a:cubicBezTo>
                    <a:pt x="9" y="7"/>
                    <a:pt x="11" y="9"/>
                    <a:pt x="14" y="10"/>
                  </a:cubicBezTo>
                  <a:cubicBezTo>
                    <a:pt x="15" y="10"/>
                    <a:pt x="17" y="9"/>
                    <a:pt x="17" y="8"/>
                  </a:cubicBezTo>
                  <a:cubicBezTo>
                    <a:pt x="18" y="6"/>
                    <a:pt x="17" y="4"/>
                    <a:pt x="15" y="3"/>
                  </a:cubicBezTo>
                  <a:cubicBezTo>
                    <a:pt x="12" y="1"/>
                    <a:pt x="7" y="0"/>
                    <a:pt x="4" y="0"/>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83" name="Freeform 716"/>
            <p:cNvSpPr>
              <a:spLocks noChangeAspect="1"/>
            </p:cNvSpPr>
            <p:nvPr/>
          </p:nvSpPr>
          <p:spPr bwMode="auto">
            <a:xfrm>
              <a:off x="6308319" y="2479459"/>
              <a:ext cx="97092" cy="77469"/>
            </a:xfrm>
            <a:custGeom>
              <a:avLst/>
              <a:gdLst>
                <a:gd name="T0" fmla="*/ 9486 w 41"/>
                <a:gd name="T1" fmla="*/ 5845 h 22"/>
                <a:gd name="T2" fmla="*/ 0 w 41"/>
                <a:gd name="T3" fmla="*/ 23379 h 22"/>
                <a:gd name="T4" fmla="*/ 11383 w 41"/>
                <a:gd name="T5" fmla="*/ 40914 h 22"/>
                <a:gd name="T6" fmla="*/ 22767 w 41"/>
                <a:gd name="T7" fmla="*/ 35069 h 22"/>
                <a:gd name="T8" fmla="*/ 39842 w 41"/>
                <a:gd name="T9" fmla="*/ 31172 h 22"/>
                <a:gd name="T10" fmla="*/ 58815 w 41"/>
                <a:gd name="T11" fmla="*/ 31172 h 22"/>
                <a:gd name="T12" fmla="*/ 73993 w 41"/>
                <a:gd name="T13" fmla="*/ 27276 h 22"/>
                <a:gd name="T14" fmla="*/ 73993 w 41"/>
                <a:gd name="T15" fmla="*/ 15586 h 22"/>
                <a:gd name="T16" fmla="*/ 49328 w 41"/>
                <a:gd name="T17" fmla="*/ 3897 h 22"/>
                <a:gd name="T18" fmla="*/ 39842 w 41"/>
                <a:gd name="T19" fmla="*/ 0 h 22"/>
                <a:gd name="T20" fmla="*/ 26561 w 41"/>
                <a:gd name="T21" fmla="*/ 3897 h 22"/>
                <a:gd name="T22" fmla="*/ 9486 w 41"/>
                <a:gd name="T23" fmla="*/ 5845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22"/>
                <a:gd name="T38" fmla="*/ 41 w 41"/>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22">
                  <a:moveTo>
                    <a:pt x="5" y="3"/>
                  </a:moveTo>
                  <a:cubicBezTo>
                    <a:pt x="4" y="6"/>
                    <a:pt x="1" y="9"/>
                    <a:pt x="0" y="12"/>
                  </a:cubicBezTo>
                  <a:cubicBezTo>
                    <a:pt x="1" y="15"/>
                    <a:pt x="3" y="18"/>
                    <a:pt x="6" y="21"/>
                  </a:cubicBezTo>
                  <a:cubicBezTo>
                    <a:pt x="8" y="22"/>
                    <a:pt x="10" y="19"/>
                    <a:pt x="12" y="18"/>
                  </a:cubicBezTo>
                  <a:cubicBezTo>
                    <a:pt x="15" y="17"/>
                    <a:pt x="18" y="16"/>
                    <a:pt x="21" y="16"/>
                  </a:cubicBezTo>
                  <a:cubicBezTo>
                    <a:pt x="24" y="16"/>
                    <a:pt x="27" y="16"/>
                    <a:pt x="31" y="16"/>
                  </a:cubicBezTo>
                  <a:cubicBezTo>
                    <a:pt x="34" y="15"/>
                    <a:pt x="37" y="16"/>
                    <a:pt x="39" y="14"/>
                  </a:cubicBezTo>
                  <a:cubicBezTo>
                    <a:pt x="41" y="13"/>
                    <a:pt x="41" y="9"/>
                    <a:pt x="39" y="8"/>
                  </a:cubicBezTo>
                  <a:cubicBezTo>
                    <a:pt x="36" y="5"/>
                    <a:pt x="31" y="4"/>
                    <a:pt x="26" y="2"/>
                  </a:cubicBezTo>
                  <a:cubicBezTo>
                    <a:pt x="24" y="1"/>
                    <a:pt x="23" y="0"/>
                    <a:pt x="21" y="0"/>
                  </a:cubicBezTo>
                  <a:cubicBezTo>
                    <a:pt x="18" y="0"/>
                    <a:pt x="16" y="1"/>
                    <a:pt x="14" y="2"/>
                  </a:cubicBezTo>
                  <a:cubicBezTo>
                    <a:pt x="11" y="2"/>
                    <a:pt x="8" y="2"/>
                    <a:pt x="5" y="3"/>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84" name="Freeform 717"/>
            <p:cNvSpPr>
              <a:spLocks noChangeAspect="1"/>
            </p:cNvSpPr>
            <p:nvPr/>
          </p:nvSpPr>
          <p:spPr bwMode="auto">
            <a:xfrm>
              <a:off x="6260763" y="3592740"/>
              <a:ext cx="37647" cy="51647"/>
            </a:xfrm>
            <a:custGeom>
              <a:avLst/>
              <a:gdLst>
                <a:gd name="T0" fmla="*/ 5655 w 16"/>
                <a:gd name="T1" fmla="*/ 0 h 15"/>
                <a:gd name="T2" fmla="*/ 13196 w 16"/>
                <a:gd name="T3" fmla="*/ 1905 h 15"/>
                <a:gd name="T4" fmla="*/ 13196 w 16"/>
                <a:gd name="T5" fmla="*/ 7620 h 15"/>
                <a:gd name="T6" fmla="*/ 30162 w 16"/>
                <a:gd name="T7" fmla="*/ 22860 h 15"/>
                <a:gd name="T8" fmla="*/ 28277 w 16"/>
                <a:gd name="T9" fmla="*/ 26670 h 15"/>
                <a:gd name="T10" fmla="*/ 13196 w 16"/>
                <a:gd name="T11" fmla="*/ 15240 h 15"/>
                <a:gd name="T12" fmla="*/ 0 w 16"/>
                <a:gd name="T13" fmla="*/ 5715 h 15"/>
                <a:gd name="T14" fmla="*/ 5655 w 16"/>
                <a:gd name="T15" fmla="*/ 0 h 15"/>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5"/>
                <a:gd name="T26" fmla="*/ 16 w 16"/>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5">
                  <a:moveTo>
                    <a:pt x="3" y="0"/>
                  </a:moveTo>
                  <a:cubicBezTo>
                    <a:pt x="4" y="0"/>
                    <a:pt x="6" y="0"/>
                    <a:pt x="7" y="1"/>
                  </a:cubicBezTo>
                  <a:cubicBezTo>
                    <a:pt x="7" y="2"/>
                    <a:pt x="6" y="3"/>
                    <a:pt x="7" y="4"/>
                  </a:cubicBezTo>
                  <a:cubicBezTo>
                    <a:pt x="9" y="7"/>
                    <a:pt x="13" y="9"/>
                    <a:pt x="16" y="12"/>
                  </a:cubicBezTo>
                  <a:cubicBezTo>
                    <a:pt x="16" y="13"/>
                    <a:pt x="16" y="15"/>
                    <a:pt x="15" y="14"/>
                  </a:cubicBezTo>
                  <a:cubicBezTo>
                    <a:pt x="12" y="13"/>
                    <a:pt x="10" y="10"/>
                    <a:pt x="7" y="8"/>
                  </a:cubicBezTo>
                  <a:cubicBezTo>
                    <a:pt x="5" y="6"/>
                    <a:pt x="2" y="6"/>
                    <a:pt x="0" y="3"/>
                  </a:cubicBezTo>
                  <a:cubicBezTo>
                    <a:pt x="0" y="2"/>
                    <a:pt x="2" y="1"/>
                    <a:pt x="3" y="0"/>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85" name="Freeform 718"/>
            <p:cNvSpPr>
              <a:spLocks noChangeAspect="1"/>
            </p:cNvSpPr>
            <p:nvPr/>
          </p:nvSpPr>
          <p:spPr bwMode="auto">
            <a:xfrm>
              <a:off x="6314263" y="3630040"/>
              <a:ext cx="21797" cy="22954"/>
            </a:xfrm>
            <a:custGeom>
              <a:avLst/>
              <a:gdLst>
                <a:gd name="T0" fmla="*/ 5821 w 9"/>
                <a:gd name="T1" fmla="*/ 0 h 7"/>
                <a:gd name="T2" fmla="*/ 0 w 9"/>
                <a:gd name="T3" fmla="*/ 3629 h 7"/>
                <a:gd name="T4" fmla="*/ 13582 w 9"/>
                <a:gd name="T5" fmla="*/ 10886 h 7"/>
                <a:gd name="T6" fmla="*/ 17463 w 9"/>
                <a:gd name="T7" fmla="*/ 9071 h 7"/>
                <a:gd name="T8" fmla="*/ 5821 w 9"/>
                <a:gd name="T9" fmla="*/ 0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3" y="0"/>
                  </a:moveTo>
                  <a:cubicBezTo>
                    <a:pt x="2" y="0"/>
                    <a:pt x="0" y="1"/>
                    <a:pt x="0" y="2"/>
                  </a:cubicBezTo>
                  <a:cubicBezTo>
                    <a:pt x="2" y="4"/>
                    <a:pt x="5" y="5"/>
                    <a:pt x="7" y="6"/>
                  </a:cubicBezTo>
                  <a:cubicBezTo>
                    <a:pt x="8" y="7"/>
                    <a:pt x="9" y="6"/>
                    <a:pt x="9" y="5"/>
                  </a:cubicBezTo>
                  <a:cubicBezTo>
                    <a:pt x="7" y="3"/>
                    <a:pt x="5" y="1"/>
                    <a:pt x="3" y="0"/>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86" name="Freeform 719"/>
            <p:cNvSpPr>
              <a:spLocks noChangeAspect="1"/>
            </p:cNvSpPr>
            <p:nvPr/>
          </p:nvSpPr>
          <p:spPr bwMode="auto">
            <a:xfrm>
              <a:off x="6034875" y="3885406"/>
              <a:ext cx="23778" cy="48777"/>
            </a:xfrm>
            <a:custGeom>
              <a:avLst/>
              <a:gdLst>
                <a:gd name="T0" fmla="*/ 17145 w 10"/>
                <a:gd name="T1" fmla="*/ 0 h 14"/>
                <a:gd name="T2" fmla="*/ 11430 w 10"/>
                <a:gd name="T3" fmla="*/ 0 h 14"/>
                <a:gd name="T4" fmla="*/ 5715 w 10"/>
                <a:gd name="T5" fmla="*/ 13494 h 14"/>
                <a:gd name="T6" fmla="*/ 0 w 10"/>
                <a:gd name="T7" fmla="*/ 17349 h 14"/>
                <a:gd name="T8" fmla="*/ 5715 w 10"/>
                <a:gd name="T9" fmla="*/ 26987 h 14"/>
                <a:gd name="T10" fmla="*/ 15240 w 10"/>
                <a:gd name="T11" fmla="*/ 15421 h 14"/>
                <a:gd name="T12" fmla="*/ 19050 w 10"/>
                <a:gd name="T13" fmla="*/ 7711 h 14"/>
                <a:gd name="T14" fmla="*/ 17145 w 10"/>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4"/>
                <a:gd name="T26" fmla="*/ 10 w 10"/>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4">
                  <a:moveTo>
                    <a:pt x="9" y="0"/>
                  </a:moveTo>
                  <a:cubicBezTo>
                    <a:pt x="8" y="0"/>
                    <a:pt x="7" y="0"/>
                    <a:pt x="6" y="0"/>
                  </a:cubicBezTo>
                  <a:cubicBezTo>
                    <a:pt x="5" y="2"/>
                    <a:pt x="5" y="5"/>
                    <a:pt x="3" y="7"/>
                  </a:cubicBezTo>
                  <a:cubicBezTo>
                    <a:pt x="3" y="8"/>
                    <a:pt x="0" y="8"/>
                    <a:pt x="0" y="9"/>
                  </a:cubicBezTo>
                  <a:cubicBezTo>
                    <a:pt x="0" y="11"/>
                    <a:pt x="1" y="14"/>
                    <a:pt x="3" y="14"/>
                  </a:cubicBezTo>
                  <a:cubicBezTo>
                    <a:pt x="6" y="13"/>
                    <a:pt x="6" y="10"/>
                    <a:pt x="8" y="8"/>
                  </a:cubicBezTo>
                  <a:cubicBezTo>
                    <a:pt x="9" y="6"/>
                    <a:pt x="10" y="5"/>
                    <a:pt x="10" y="4"/>
                  </a:cubicBezTo>
                  <a:cubicBezTo>
                    <a:pt x="10" y="2"/>
                    <a:pt x="10" y="1"/>
                    <a:pt x="9" y="0"/>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87" name="Freeform 720"/>
            <p:cNvSpPr>
              <a:spLocks noChangeAspect="1"/>
            </p:cNvSpPr>
            <p:nvPr/>
          </p:nvSpPr>
          <p:spPr bwMode="auto">
            <a:xfrm>
              <a:off x="5864467" y="4192419"/>
              <a:ext cx="47556" cy="68862"/>
            </a:xfrm>
            <a:custGeom>
              <a:avLst/>
              <a:gdLst>
                <a:gd name="T0" fmla="*/ 36195 w 20"/>
                <a:gd name="T1" fmla="*/ 0 h 20"/>
                <a:gd name="T2" fmla="*/ 36195 w 20"/>
                <a:gd name="T3" fmla="*/ 5715 h 20"/>
                <a:gd name="T4" fmla="*/ 30480 w 20"/>
                <a:gd name="T5" fmla="*/ 5715 h 20"/>
                <a:gd name="T6" fmla="*/ 19050 w 20"/>
                <a:gd name="T7" fmla="*/ 19050 h 20"/>
                <a:gd name="T8" fmla="*/ 13335 w 20"/>
                <a:gd name="T9" fmla="*/ 20955 h 20"/>
                <a:gd name="T10" fmla="*/ 1905 w 20"/>
                <a:gd name="T11" fmla="*/ 38100 h 20"/>
                <a:gd name="T12" fmla="*/ 0 w 20"/>
                <a:gd name="T13" fmla="*/ 32385 h 20"/>
                <a:gd name="T14" fmla="*/ 7620 w 20"/>
                <a:gd name="T15" fmla="*/ 22860 h 20"/>
                <a:gd name="T16" fmla="*/ 15240 w 20"/>
                <a:gd name="T17" fmla="*/ 5715 h 20"/>
                <a:gd name="T18" fmla="*/ 24765 w 20"/>
                <a:gd name="T19" fmla="*/ 9525 h 20"/>
                <a:gd name="T20" fmla="*/ 36195 w 20"/>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0"/>
                <a:gd name="T35" fmla="*/ 20 w 20"/>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0">
                  <a:moveTo>
                    <a:pt x="19" y="0"/>
                  </a:moveTo>
                  <a:cubicBezTo>
                    <a:pt x="20" y="0"/>
                    <a:pt x="20" y="2"/>
                    <a:pt x="19" y="3"/>
                  </a:cubicBezTo>
                  <a:cubicBezTo>
                    <a:pt x="19" y="4"/>
                    <a:pt x="17" y="3"/>
                    <a:pt x="16" y="3"/>
                  </a:cubicBezTo>
                  <a:cubicBezTo>
                    <a:pt x="14" y="5"/>
                    <a:pt x="12" y="8"/>
                    <a:pt x="10" y="10"/>
                  </a:cubicBezTo>
                  <a:cubicBezTo>
                    <a:pt x="9" y="11"/>
                    <a:pt x="8" y="10"/>
                    <a:pt x="7" y="11"/>
                  </a:cubicBezTo>
                  <a:cubicBezTo>
                    <a:pt x="5" y="13"/>
                    <a:pt x="4" y="17"/>
                    <a:pt x="1" y="20"/>
                  </a:cubicBezTo>
                  <a:cubicBezTo>
                    <a:pt x="0" y="20"/>
                    <a:pt x="0" y="18"/>
                    <a:pt x="0" y="17"/>
                  </a:cubicBezTo>
                  <a:cubicBezTo>
                    <a:pt x="1" y="15"/>
                    <a:pt x="3" y="13"/>
                    <a:pt x="4" y="12"/>
                  </a:cubicBezTo>
                  <a:cubicBezTo>
                    <a:pt x="5" y="9"/>
                    <a:pt x="5" y="5"/>
                    <a:pt x="8" y="3"/>
                  </a:cubicBezTo>
                  <a:cubicBezTo>
                    <a:pt x="9" y="2"/>
                    <a:pt x="12" y="5"/>
                    <a:pt x="13" y="5"/>
                  </a:cubicBezTo>
                  <a:cubicBezTo>
                    <a:pt x="16" y="4"/>
                    <a:pt x="16" y="0"/>
                    <a:pt x="19" y="0"/>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88" name="Freeform 721"/>
            <p:cNvSpPr>
              <a:spLocks noChangeAspect="1"/>
            </p:cNvSpPr>
            <p:nvPr/>
          </p:nvSpPr>
          <p:spPr bwMode="auto">
            <a:xfrm>
              <a:off x="5828800" y="4252674"/>
              <a:ext cx="27741" cy="45909"/>
            </a:xfrm>
            <a:custGeom>
              <a:avLst/>
              <a:gdLst>
                <a:gd name="T0" fmla="*/ 14143 w 11"/>
                <a:gd name="T1" fmla="*/ 1954 h 13"/>
                <a:gd name="T2" fmla="*/ 22225 w 11"/>
                <a:gd name="T3" fmla="*/ 3908 h 13"/>
                <a:gd name="T4" fmla="*/ 16164 w 11"/>
                <a:gd name="T5" fmla="*/ 11723 h 13"/>
                <a:gd name="T6" fmla="*/ 6061 w 11"/>
                <a:gd name="T7" fmla="*/ 25400 h 13"/>
                <a:gd name="T8" fmla="*/ 0 w 11"/>
                <a:gd name="T9" fmla="*/ 21492 h 13"/>
                <a:gd name="T10" fmla="*/ 12123 w 11"/>
                <a:gd name="T11" fmla="*/ 5862 h 13"/>
                <a:gd name="T12" fmla="*/ 14143 w 11"/>
                <a:gd name="T13" fmla="*/ 1954 h 13"/>
                <a:gd name="T14" fmla="*/ 0 60000 65536"/>
                <a:gd name="T15" fmla="*/ 0 60000 65536"/>
                <a:gd name="T16" fmla="*/ 0 60000 65536"/>
                <a:gd name="T17" fmla="*/ 0 60000 65536"/>
                <a:gd name="T18" fmla="*/ 0 60000 65536"/>
                <a:gd name="T19" fmla="*/ 0 60000 65536"/>
                <a:gd name="T20" fmla="*/ 0 60000 65536"/>
                <a:gd name="T21" fmla="*/ 0 w 11"/>
                <a:gd name="T22" fmla="*/ 0 h 13"/>
                <a:gd name="T23" fmla="*/ 11 w 11"/>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3">
                  <a:moveTo>
                    <a:pt x="7" y="1"/>
                  </a:moveTo>
                  <a:cubicBezTo>
                    <a:pt x="9" y="0"/>
                    <a:pt x="11" y="1"/>
                    <a:pt x="11" y="2"/>
                  </a:cubicBezTo>
                  <a:cubicBezTo>
                    <a:pt x="11" y="4"/>
                    <a:pt x="9" y="4"/>
                    <a:pt x="8" y="6"/>
                  </a:cubicBezTo>
                  <a:cubicBezTo>
                    <a:pt x="6" y="8"/>
                    <a:pt x="5" y="11"/>
                    <a:pt x="3" y="13"/>
                  </a:cubicBezTo>
                  <a:cubicBezTo>
                    <a:pt x="2" y="13"/>
                    <a:pt x="0" y="12"/>
                    <a:pt x="0" y="11"/>
                  </a:cubicBezTo>
                  <a:cubicBezTo>
                    <a:pt x="1" y="8"/>
                    <a:pt x="4" y="6"/>
                    <a:pt x="6" y="3"/>
                  </a:cubicBezTo>
                  <a:cubicBezTo>
                    <a:pt x="6" y="2"/>
                    <a:pt x="7" y="1"/>
                    <a:pt x="7" y="1"/>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89" name="Freeform 722"/>
            <p:cNvSpPr>
              <a:spLocks noChangeAspect="1"/>
            </p:cNvSpPr>
            <p:nvPr/>
          </p:nvSpPr>
          <p:spPr bwMode="auto">
            <a:xfrm>
              <a:off x="5620743" y="3652994"/>
              <a:ext cx="25760" cy="45909"/>
            </a:xfrm>
            <a:custGeom>
              <a:avLst/>
              <a:gdLst>
                <a:gd name="T0" fmla="*/ 9381 w 11"/>
                <a:gd name="T1" fmla="*/ 1954 h 13"/>
                <a:gd name="T2" fmla="*/ 13133 w 11"/>
                <a:gd name="T3" fmla="*/ 11723 h 13"/>
                <a:gd name="T4" fmla="*/ 18762 w 11"/>
                <a:gd name="T5" fmla="*/ 11723 h 13"/>
                <a:gd name="T6" fmla="*/ 18762 w 11"/>
                <a:gd name="T7" fmla="*/ 23446 h 13"/>
                <a:gd name="T8" fmla="*/ 11257 w 11"/>
                <a:gd name="T9" fmla="*/ 23446 h 13"/>
                <a:gd name="T10" fmla="*/ 11257 w 11"/>
                <a:gd name="T11" fmla="*/ 15631 h 13"/>
                <a:gd name="T12" fmla="*/ 0 w 11"/>
                <a:gd name="T13" fmla="*/ 5862 h 13"/>
                <a:gd name="T14" fmla="*/ 5629 w 11"/>
                <a:gd name="T15" fmla="*/ 5862 h 13"/>
                <a:gd name="T16" fmla="*/ 9381 w 11"/>
                <a:gd name="T17" fmla="*/ 1954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5" y="1"/>
                  </a:moveTo>
                  <a:cubicBezTo>
                    <a:pt x="7" y="2"/>
                    <a:pt x="6" y="4"/>
                    <a:pt x="7" y="6"/>
                  </a:cubicBezTo>
                  <a:cubicBezTo>
                    <a:pt x="7" y="6"/>
                    <a:pt x="9" y="5"/>
                    <a:pt x="10" y="6"/>
                  </a:cubicBezTo>
                  <a:cubicBezTo>
                    <a:pt x="11" y="8"/>
                    <a:pt x="11" y="11"/>
                    <a:pt x="10" y="12"/>
                  </a:cubicBezTo>
                  <a:cubicBezTo>
                    <a:pt x="9" y="13"/>
                    <a:pt x="7" y="12"/>
                    <a:pt x="6" y="12"/>
                  </a:cubicBezTo>
                  <a:cubicBezTo>
                    <a:pt x="6" y="11"/>
                    <a:pt x="7" y="9"/>
                    <a:pt x="6" y="8"/>
                  </a:cubicBezTo>
                  <a:cubicBezTo>
                    <a:pt x="5" y="6"/>
                    <a:pt x="1" y="5"/>
                    <a:pt x="0" y="3"/>
                  </a:cubicBezTo>
                  <a:cubicBezTo>
                    <a:pt x="0" y="2"/>
                    <a:pt x="2" y="3"/>
                    <a:pt x="3" y="3"/>
                  </a:cubicBezTo>
                  <a:cubicBezTo>
                    <a:pt x="4" y="2"/>
                    <a:pt x="5" y="0"/>
                    <a:pt x="5" y="1"/>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90" name="Freeform 723"/>
            <p:cNvSpPr>
              <a:spLocks noChangeAspect="1"/>
            </p:cNvSpPr>
            <p:nvPr/>
          </p:nvSpPr>
          <p:spPr bwMode="auto">
            <a:xfrm>
              <a:off x="5622726" y="3701773"/>
              <a:ext cx="138704" cy="476301"/>
            </a:xfrm>
            <a:custGeom>
              <a:avLst/>
              <a:gdLst>
                <a:gd name="T0" fmla="*/ 21075 w 58"/>
                <a:gd name="T1" fmla="*/ 1910 h 138"/>
                <a:gd name="T2" fmla="*/ 34487 w 58"/>
                <a:gd name="T3" fmla="*/ 28644 h 138"/>
                <a:gd name="T4" fmla="*/ 42151 w 58"/>
                <a:gd name="T5" fmla="*/ 49650 h 138"/>
                <a:gd name="T6" fmla="*/ 45983 w 58"/>
                <a:gd name="T7" fmla="*/ 74474 h 138"/>
                <a:gd name="T8" fmla="*/ 49815 w 58"/>
                <a:gd name="T9" fmla="*/ 70655 h 138"/>
                <a:gd name="T10" fmla="*/ 72806 w 58"/>
                <a:gd name="T11" fmla="*/ 116486 h 138"/>
                <a:gd name="T12" fmla="*/ 95797 w 58"/>
                <a:gd name="T13" fmla="*/ 147039 h 138"/>
                <a:gd name="T14" fmla="*/ 103461 w 58"/>
                <a:gd name="T15" fmla="*/ 164226 h 138"/>
                <a:gd name="T16" fmla="*/ 111125 w 58"/>
                <a:gd name="T17" fmla="*/ 168045 h 138"/>
                <a:gd name="T18" fmla="*/ 109209 w 58"/>
                <a:gd name="T19" fmla="*/ 175683 h 138"/>
                <a:gd name="T20" fmla="*/ 107293 w 58"/>
                <a:gd name="T21" fmla="*/ 171864 h 138"/>
                <a:gd name="T22" fmla="*/ 99629 w 58"/>
                <a:gd name="T23" fmla="*/ 164226 h 138"/>
                <a:gd name="T24" fmla="*/ 90050 w 58"/>
                <a:gd name="T25" fmla="*/ 152768 h 138"/>
                <a:gd name="T26" fmla="*/ 74722 w 58"/>
                <a:gd name="T27" fmla="*/ 147039 h 138"/>
                <a:gd name="T28" fmla="*/ 65142 w 58"/>
                <a:gd name="T29" fmla="*/ 154678 h 138"/>
                <a:gd name="T30" fmla="*/ 65142 w 58"/>
                <a:gd name="T31" fmla="*/ 187141 h 138"/>
                <a:gd name="T32" fmla="*/ 63226 w 58"/>
                <a:gd name="T33" fmla="*/ 196689 h 138"/>
                <a:gd name="T34" fmla="*/ 80470 w 58"/>
                <a:gd name="T35" fmla="*/ 210056 h 138"/>
                <a:gd name="T36" fmla="*/ 88134 w 58"/>
                <a:gd name="T37" fmla="*/ 229152 h 138"/>
                <a:gd name="T38" fmla="*/ 97713 w 58"/>
                <a:gd name="T39" fmla="*/ 232971 h 138"/>
                <a:gd name="T40" fmla="*/ 101545 w 58"/>
                <a:gd name="T41" fmla="*/ 250158 h 138"/>
                <a:gd name="T42" fmla="*/ 99629 w 58"/>
                <a:gd name="T43" fmla="*/ 252067 h 138"/>
                <a:gd name="T44" fmla="*/ 95797 w 58"/>
                <a:gd name="T45" fmla="*/ 242519 h 138"/>
                <a:gd name="T46" fmla="*/ 82386 w 58"/>
                <a:gd name="T47" fmla="*/ 238700 h 138"/>
                <a:gd name="T48" fmla="*/ 78554 w 58"/>
                <a:gd name="T49" fmla="*/ 242519 h 138"/>
                <a:gd name="T50" fmla="*/ 76638 w 58"/>
                <a:gd name="T51" fmla="*/ 259706 h 138"/>
                <a:gd name="T52" fmla="*/ 72806 w 58"/>
                <a:gd name="T53" fmla="*/ 261615 h 138"/>
                <a:gd name="T54" fmla="*/ 67058 w 58"/>
                <a:gd name="T55" fmla="*/ 248248 h 138"/>
                <a:gd name="T56" fmla="*/ 63226 w 58"/>
                <a:gd name="T57" fmla="*/ 238700 h 138"/>
                <a:gd name="T58" fmla="*/ 63226 w 58"/>
                <a:gd name="T59" fmla="*/ 223423 h 138"/>
                <a:gd name="T60" fmla="*/ 55563 w 58"/>
                <a:gd name="T61" fmla="*/ 210056 h 138"/>
                <a:gd name="T62" fmla="*/ 55563 w 58"/>
                <a:gd name="T63" fmla="*/ 190960 h 138"/>
                <a:gd name="T64" fmla="*/ 44067 w 58"/>
                <a:gd name="T65" fmla="*/ 179503 h 138"/>
                <a:gd name="T66" fmla="*/ 44067 w 58"/>
                <a:gd name="T67" fmla="*/ 169955 h 138"/>
                <a:gd name="T68" fmla="*/ 42151 w 58"/>
                <a:gd name="T69" fmla="*/ 145130 h 138"/>
                <a:gd name="T70" fmla="*/ 30655 w 58"/>
                <a:gd name="T71" fmla="*/ 97390 h 138"/>
                <a:gd name="T72" fmla="*/ 30655 w 58"/>
                <a:gd name="T73" fmla="*/ 82113 h 138"/>
                <a:gd name="T74" fmla="*/ 15328 w 58"/>
                <a:gd name="T75" fmla="*/ 66836 h 138"/>
                <a:gd name="T76" fmla="*/ 13412 w 58"/>
                <a:gd name="T77" fmla="*/ 61107 h 138"/>
                <a:gd name="T78" fmla="*/ 7664 w 58"/>
                <a:gd name="T79" fmla="*/ 57288 h 138"/>
                <a:gd name="T80" fmla="*/ 5748 w 58"/>
                <a:gd name="T81" fmla="*/ 28644 h 138"/>
                <a:gd name="T82" fmla="*/ 0 w 58"/>
                <a:gd name="T83" fmla="*/ 11458 h 138"/>
                <a:gd name="T84" fmla="*/ 5748 w 58"/>
                <a:gd name="T85" fmla="*/ 5729 h 138"/>
                <a:gd name="T86" fmla="*/ 13412 w 58"/>
                <a:gd name="T87" fmla="*/ 11458 h 138"/>
                <a:gd name="T88" fmla="*/ 15328 w 58"/>
                <a:gd name="T89" fmla="*/ 1910 h 138"/>
                <a:gd name="T90" fmla="*/ 21075 w 58"/>
                <a:gd name="T91" fmla="*/ 1910 h 1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8"/>
                <a:gd name="T139" fmla="*/ 0 h 138"/>
                <a:gd name="T140" fmla="*/ 58 w 58"/>
                <a:gd name="T141" fmla="*/ 138 h 1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8" h="138">
                  <a:moveTo>
                    <a:pt x="11" y="1"/>
                  </a:moveTo>
                  <a:cubicBezTo>
                    <a:pt x="14" y="5"/>
                    <a:pt x="16" y="10"/>
                    <a:pt x="18" y="15"/>
                  </a:cubicBezTo>
                  <a:cubicBezTo>
                    <a:pt x="19" y="19"/>
                    <a:pt x="21" y="22"/>
                    <a:pt x="22" y="26"/>
                  </a:cubicBezTo>
                  <a:cubicBezTo>
                    <a:pt x="23" y="30"/>
                    <a:pt x="22" y="35"/>
                    <a:pt x="24" y="39"/>
                  </a:cubicBezTo>
                  <a:cubicBezTo>
                    <a:pt x="24" y="39"/>
                    <a:pt x="25" y="36"/>
                    <a:pt x="26" y="37"/>
                  </a:cubicBezTo>
                  <a:cubicBezTo>
                    <a:pt x="31" y="44"/>
                    <a:pt x="34" y="53"/>
                    <a:pt x="38" y="61"/>
                  </a:cubicBezTo>
                  <a:cubicBezTo>
                    <a:pt x="41" y="66"/>
                    <a:pt x="46" y="71"/>
                    <a:pt x="50" y="77"/>
                  </a:cubicBezTo>
                  <a:cubicBezTo>
                    <a:pt x="51" y="80"/>
                    <a:pt x="52" y="83"/>
                    <a:pt x="54" y="86"/>
                  </a:cubicBezTo>
                  <a:cubicBezTo>
                    <a:pt x="55" y="87"/>
                    <a:pt x="57" y="86"/>
                    <a:pt x="58" y="88"/>
                  </a:cubicBezTo>
                  <a:cubicBezTo>
                    <a:pt x="58" y="89"/>
                    <a:pt x="58" y="91"/>
                    <a:pt x="57" y="92"/>
                  </a:cubicBezTo>
                  <a:cubicBezTo>
                    <a:pt x="57" y="92"/>
                    <a:pt x="56" y="90"/>
                    <a:pt x="56" y="90"/>
                  </a:cubicBezTo>
                  <a:cubicBezTo>
                    <a:pt x="55" y="88"/>
                    <a:pt x="53" y="87"/>
                    <a:pt x="52" y="86"/>
                  </a:cubicBezTo>
                  <a:cubicBezTo>
                    <a:pt x="50" y="84"/>
                    <a:pt x="49" y="81"/>
                    <a:pt x="47" y="80"/>
                  </a:cubicBezTo>
                  <a:cubicBezTo>
                    <a:pt x="45" y="78"/>
                    <a:pt x="42" y="77"/>
                    <a:pt x="39" y="77"/>
                  </a:cubicBezTo>
                  <a:cubicBezTo>
                    <a:pt x="37" y="78"/>
                    <a:pt x="35" y="79"/>
                    <a:pt x="34" y="81"/>
                  </a:cubicBezTo>
                  <a:cubicBezTo>
                    <a:pt x="33" y="86"/>
                    <a:pt x="34" y="92"/>
                    <a:pt x="34" y="98"/>
                  </a:cubicBezTo>
                  <a:cubicBezTo>
                    <a:pt x="33" y="99"/>
                    <a:pt x="32" y="101"/>
                    <a:pt x="33" y="103"/>
                  </a:cubicBezTo>
                  <a:cubicBezTo>
                    <a:pt x="35" y="106"/>
                    <a:pt x="40" y="107"/>
                    <a:pt x="42" y="110"/>
                  </a:cubicBezTo>
                  <a:cubicBezTo>
                    <a:pt x="44" y="112"/>
                    <a:pt x="44" y="117"/>
                    <a:pt x="46" y="120"/>
                  </a:cubicBezTo>
                  <a:cubicBezTo>
                    <a:pt x="47" y="121"/>
                    <a:pt x="50" y="120"/>
                    <a:pt x="51" y="122"/>
                  </a:cubicBezTo>
                  <a:cubicBezTo>
                    <a:pt x="52" y="124"/>
                    <a:pt x="53" y="128"/>
                    <a:pt x="53" y="131"/>
                  </a:cubicBezTo>
                  <a:cubicBezTo>
                    <a:pt x="53" y="132"/>
                    <a:pt x="52" y="132"/>
                    <a:pt x="52" y="132"/>
                  </a:cubicBezTo>
                  <a:cubicBezTo>
                    <a:pt x="51" y="131"/>
                    <a:pt x="51" y="128"/>
                    <a:pt x="50" y="127"/>
                  </a:cubicBezTo>
                  <a:cubicBezTo>
                    <a:pt x="48" y="125"/>
                    <a:pt x="46" y="125"/>
                    <a:pt x="43" y="125"/>
                  </a:cubicBezTo>
                  <a:cubicBezTo>
                    <a:pt x="42" y="125"/>
                    <a:pt x="41" y="126"/>
                    <a:pt x="41" y="127"/>
                  </a:cubicBezTo>
                  <a:cubicBezTo>
                    <a:pt x="40" y="130"/>
                    <a:pt x="40" y="133"/>
                    <a:pt x="40" y="136"/>
                  </a:cubicBezTo>
                  <a:cubicBezTo>
                    <a:pt x="39" y="136"/>
                    <a:pt x="38" y="138"/>
                    <a:pt x="38" y="137"/>
                  </a:cubicBezTo>
                  <a:cubicBezTo>
                    <a:pt x="36" y="135"/>
                    <a:pt x="36" y="133"/>
                    <a:pt x="35" y="130"/>
                  </a:cubicBezTo>
                  <a:cubicBezTo>
                    <a:pt x="34" y="129"/>
                    <a:pt x="33" y="127"/>
                    <a:pt x="33" y="125"/>
                  </a:cubicBezTo>
                  <a:cubicBezTo>
                    <a:pt x="32" y="122"/>
                    <a:pt x="33" y="120"/>
                    <a:pt x="33" y="117"/>
                  </a:cubicBezTo>
                  <a:cubicBezTo>
                    <a:pt x="32" y="115"/>
                    <a:pt x="29" y="113"/>
                    <a:pt x="29" y="110"/>
                  </a:cubicBezTo>
                  <a:cubicBezTo>
                    <a:pt x="28" y="107"/>
                    <a:pt x="30" y="103"/>
                    <a:pt x="29" y="100"/>
                  </a:cubicBezTo>
                  <a:cubicBezTo>
                    <a:pt x="28" y="98"/>
                    <a:pt x="25" y="97"/>
                    <a:pt x="23" y="94"/>
                  </a:cubicBezTo>
                  <a:cubicBezTo>
                    <a:pt x="22" y="93"/>
                    <a:pt x="23" y="91"/>
                    <a:pt x="23" y="89"/>
                  </a:cubicBezTo>
                  <a:cubicBezTo>
                    <a:pt x="22" y="85"/>
                    <a:pt x="23" y="80"/>
                    <a:pt x="22" y="76"/>
                  </a:cubicBezTo>
                  <a:cubicBezTo>
                    <a:pt x="21" y="68"/>
                    <a:pt x="17" y="60"/>
                    <a:pt x="16" y="51"/>
                  </a:cubicBezTo>
                  <a:cubicBezTo>
                    <a:pt x="15" y="49"/>
                    <a:pt x="17" y="46"/>
                    <a:pt x="16" y="43"/>
                  </a:cubicBezTo>
                  <a:cubicBezTo>
                    <a:pt x="14" y="40"/>
                    <a:pt x="10" y="38"/>
                    <a:pt x="8" y="35"/>
                  </a:cubicBezTo>
                  <a:cubicBezTo>
                    <a:pt x="7" y="34"/>
                    <a:pt x="8" y="33"/>
                    <a:pt x="7" y="32"/>
                  </a:cubicBezTo>
                  <a:cubicBezTo>
                    <a:pt x="7" y="31"/>
                    <a:pt x="5" y="31"/>
                    <a:pt x="4" y="30"/>
                  </a:cubicBezTo>
                  <a:cubicBezTo>
                    <a:pt x="3" y="25"/>
                    <a:pt x="4" y="20"/>
                    <a:pt x="3" y="15"/>
                  </a:cubicBezTo>
                  <a:cubicBezTo>
                    <a:pt x="3" y="12"/>
                    <a:pt x="0" y="9"/>
                    <a:pt x="0" y="6"/>
                  </a:cubicBezTo>
                  <a:cubicBezTo>
                    <a:pt x="0" y="5"/>
                    <a:pt x="1" y="3"/>
                    <a:pt x="3" y="3"/>
                  </a:cubicBezTo>
                  <a:cubicBezTo>
                    <a:pt x="4" y="3"/>
                    <a:pt x="5" y="6"/>
                    <a:pt x="7" y="6"/>
                  </a:cubicBezTo>
                  <a:cubicBezTo>
                    <a:pt x="8" y="5"/>
                    <a:pt x="7" y="2"/>
                    <a:pt x="8" y="1"/>
                  </a:cubicBezTo>
                  <a:cubicBezTo>
                    <a:pt x="8" y="0"/>
                    <a:pt x="10" y="0"/>
                    <a:pt x="11" y="1"/>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91" name="Freeform 724"/>
            <p:cNvSpPr>
              <a:spLocks noChangeAspect="1"/>
            </p:cNvSpPr>
            <p:nvPr/>
          </p:nvSpPr>
          <p:spPr bwMode="auto">
            <a:xfrm>
              <a:off x="3589722" y="1719098"/>
              <a:ext cx="37647" cy="25824"/>
            </a:xfrm>
            <a:custGeom>
              <a:avLst/>
              <a:gdLst>
                <a:gd name="T0" fmla="*/ 5655 w 16"/>
                <a:gd name="T1" fmla="*/ 0 h 8"/>
                <a:gd name="T2" fmla="*/ 1885 w 16"/>
                <a:gd name="T3" fmla="*/ 8930 h 8"/>
                <a:gd name="T4" fmla="*/ 18851 w 16"/>
                <a:gd name="T5" fmla="*/ 14288 h 8"/>
                <a:gd name="T6" fmla="*/ 28277 w 16"/>
                <a:gd name="T7" fmla="*/ 10716 h 8"/>
                <a:gd name="T8" fmla="*/ 24507 w 16"/>
                <a:gd name="T9" fmla="*/ 5358 h 8"/>
                <a:gd name="T10" fmla="*/ 5655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3" y="0"/>
                  </a:moveTo>
                  <a:cubicBezTo>
                    <a:pt x="1" y="1"/>
                    <a:pt x="0" y="4"/>
                    <a:pt x="1" y="5"/>
                  </a:cubicBezTo>
                  <a:cubicBezTo>
                    <a:pt x="4" y="7"/>
                    <a:pt x="7" y="8"/>
                    <a:pt x="10" y="8"/>
                  </a:cubicBezTo>
                  <a:cubicBezTo>
                    <a:pt x="12" y="8"/>
                    <a:pt x="15" y="8"/>
                    <a:pt x="15" y="6"/>
                  </a:cubicBezTo>
                  <a:cubicBezTo>
                    <a:pt x="16" y="5"/>
                    <a:pt x="14" y="3"/>
                    <a:pt x="13" y="3"/>
                  </a:cubicBezTo>
                  <a:cubicBezTo>
                    <a:pt x="10" y="1"/>
                    <a:pt x="6" y="0"/>
                    <a:pt x="3" y="0"/>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92" name="Freeform 725"/>
            <p:cNvSpPr>
              <a:spLocks noChangeAspect="1"/>
            </p:cNvSpPr>
            <p:nvPr/>
          </p:nvSpPr>
          <p:spPr bwMode="auto">
            <a:xfrm>
              <a:off x="3189463" y="1690405"/>
              <a:ext cx="69352" cy="63124"/>
            </a:xfrm>
            <a:custGeom>
              <a:avLst/>
              <a:gdLst>
                <a:gd name="T0" fmla="*/ 47898 w 29"/>
                <a:gd name="T1" fmla="*/ 3881 h 18"/>
                <a:gd name="T2" fmla="*/ 51730 w 29"/>
                <a:gd name="T3" fmla="*/ 21343 h 18"/>
                <a:gd name="T4" fmla="*/ 32571 w 29"/>
                <a:gd name="T5" fmla="*/ 29104 h 18"/>
                <a:gd name="T6" fmla="*/ 11496 w 29"/>
                <a:gd name="T7" fmla="*/ 32985 h 18"/>
                <a:gd name="T8" fmla="*/ 1916 w 29"/>
                <a:gd name="T9" fmla="*/ 21343 h 18"/>
                <a:gd name="T10" fmla="*/ 17243 w 29"/>
                <a:gd name="T11" fmla="*/ 15522 h 18"/>
                <a:gd name="T12" fmla="*/ 32571 w 29"/>
                <a:gd name="T13" fmla="*/ 13582 h 18"/>
                <a:gd name="T14" fmla="*/ 32571 w 29"/>
                <a:gd name="T15" fmla="*/ 3881 h 18"/>
                <a:gd name="T16" fmla="*/ 47898 w 29"/>
                <a:gd name="T17" fmla="*/ 3881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18"/>
                <a:gd name="T29" fmla="*/ 29 w 29"/>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18">
                  <a:moveTo>
                    <a:pt x="25" y="2"/>
                  </a:moveTo>
                  <a:cubicBezTo>
                    <a:pt x="28" y="4"/>
                    <a:pt x="29" y="9"/>
                    <a:pt x="27" y="11"/>
                  </a:cubicBezTo>
                  <a:cubicBezTo>
                    <a:pt x="25" y="14"/>
                    <a:pt x="20" y="14"/>
                    <a:pt x="17" y="15"/>
                  </a:cubicBezTo>
                  <a:cubicBezTo>
                    <a:pt x="13" y="16"/>
                    <a:pt x="10" y="18"/>
                    <a:pt x="6" y="17"/>
                  </a:cubicBezTo>
                  <a:cubicBezTo>
                    <a:pt x="4" y="17"/>
                    <a:pt x="0" y="14"/>
                    <a:pt x="1" y="11"/>
                  </a:cubicBezTo>
                  <a:cubicBezTo>
                    <a:pt x="2" y="9"/>
                    <a:pt x="6" y="9"/>
                    <a:pt x="9" y="8"/>
                  </a:cubicBezTo>
                  <a:cubicBezTo>
                    <a:pt x="12" y="8"/>
                    <a:pt x="15" y="8"/>
                    <a:pt x="17" y="7"/>
                  </a:cubicBezTo>
                  <a:cubicBezTo>
                    <a:pt x="18" y="6"/>
                    <a:pt x="16" y="3"/>
                    <a:pt x="17" y="2"/>
                  </a:cubicBezTo>
                  <a:cubicBezTo>
                    <a:pt x="19" y="1"/>
                    <a:pt x="23" y="0"/>
                    <a:pt x="25" y="2"/>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93" name="Freeform 726"/>
            <p:cNvSpPr>
              <a:spLocks noChangeAspect="1"/>
            </p:cNvSpPr>
            <p:nvPr/>
          </p:nvSpPr>
          <p:spPr bwMode="auto">
            <a:xfrm>
              <a:off x="2939795" y="1762138"/>
              <a:ext cx="43593" cy="28693"/>
            </a:xfrm>
            <a:custGeom>
              <a:avLst/>
              <a:gdLst>
                <a:gd name="T0" fmla="*/ 11642 w 18"/>
                <a:gd name="T1" fmla="*/ 0 h 8"/>
                <a:gd name="T2" fmla="*/ 32985 w 18"/>
                <a:gd name="T3" fmla="*/ 9922 h 8"/>
                <a:gd name="T4" fmla="*/ 27164 w 18"/>
                <a:gd name="T5" fmla="*/ 15875 h 8"/>
                <a:gd name="T6" fmla="*/ 1940 w 18"/>
                <a:gd name="T7" fmla="*/ 15875 h 8"/>
                <a:gd name="T8" fmla="*/ 1940 w 18"/>
                <a:gd name="T9" fmla="*/ 9922 h 8"/>
                <a:gd name="T10" fmla="*/ 11642 w 18"/>
                <a:gd name="T11" fmla="*/ 0 h 8"/>
                <a:gd name="T12" fmla="*/ 0 60000 65536"/>
                <a:gd name="T13" fmla="*/ 0 60000 65536"/>
                <a:gd name="T14" fmla="*/ 0 60000 65536"/>
                <a:gd name="T15" fmla="*/ 0 60000 65536"/>
                <a:gd name="T16" fmla="*/ 0 60000 65536"/>
                <a:gd name="T17" fmla="*/ 0 60000 65536"/>
                <a:gd name="T18" fmla="*/ 0 w 18"/>
                <a:gd name="T19" fmla="*/ 0 h 8"/>
                <a:gd name="T20" fmla="*/ 18 w 18"/>
                <a:gd name="T21" fmla="*/ 8 h 8"/>
              </a:gdLst>
              <a:ahLst/>
              <a:cxnLst>
                <a:cxn ang="T12">
                  <a:pos x="T0" y="T1"/>
                </a:cxn>
                <a:cxn ang="T13">
                  <a:pos x="T2" y="T3"/>
                </a:cxn>
                <a:cxn ang="T14">
                  <a:pos x="T4" y="T5"/>
                </a:cxn>
                <a:cxn ang="T15">
                  <a:pos x="T6" y="T7"/>
                </a:cxn>
                <a:cxn ang="T16">
                  <a:pos x="T8" y="T9"/>
                </a:cxn>
                <a:cxn ang="T17">
                  <a:pos x="T10" y="T11"/>
                </a:cxn>
              </a:cxnLst>
              <a:rect l="T18" t="T19" r="T20" b="T21"/>
              <a:pathLst>
                <a:path w="18" h="8">
                  <a:moveTo>
                    <a:pt x="6" y="0"/>
                  </a:moveTo>
                  <a:cubicBezTo>
                    <a:pt x="10" y="0"/>
                    <a:pt x="14" y="2"/>
                    <a:pt x="17" y="5"/>
                  </a:cubicBezTo>
                  <a:cubicBezTo>
                    <a:pt x="18" y="6"/>
                    <a:pt x="15" y="8"/>
                    <a:pt x="14" y="8"/>
                  </a:cubicBezTo>
                  <a:cubicBezTo>
                    <a:pt x="10" y="8"/>
                    <a:pt x="5" y="8"/>
                    <a:pt x="1" y="8"/>
                  </a:cubicBezTo>
                  <a:cubicBezTo>
                    <a:pt x="0" y="8"/>
                    <a:pt x="0" y="6"/>
                    <a:pt x="1" y="5"/>
                  </a:cubicBezTo>
                  <a:cubicBezTo>
                    <a:pt x="3" y="4"/>
                    <a:pt x="5" y="2"/>
                    <a:pt x="6" y="0"/>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94" name="Freeform 727"/>
            <p:cNvSpPr>
              <a:spLocks noChangeAspect="1"/>
            </p:cNvSpPr>
            <p:nvPr/>
          </p:nvSpPr>
          <p:spPr bwMode="auto">
            <a:xfrm>
              <a:off x="3054722" y="1756400"/>
              <a:ext cx="59445" cy="34431"/>
            </a:xfrm>
            <a:custGeom>
              <a:avLst/>
              <a:gdLst>
                <a:gd name="T0" fmla="*/ 3810 w 25"/>
                <a:gd name="T1" fmla="*/ 1905 h 10"/>
                <a:gd name="T2" fmla="*/ 36195 w 25"/>
                <a:gd name="T3" fmla="*/ 1905 h 10"/>
                <a:gd name="T4" fmla="*/ 45720 w 25"/>
                <a:gd name="T5" fmla="*/ 9525 h 10"/>
                <a:gd name="T6" fmla="*/ 32385 w 25"/>
                <a:gd name="T7" fmla="*/ 9525 h 10"/>
                <a:gd name="T8" fmla="*/ 32385 w 25"/>
                <a:gd name="T9" fmla="*/ 17145 h 10"/>
                <a:gd name="T10" fmla="*/ 19050 w 25"/>
                <a:gd name="T11" fmla="*/ 19050 h 10"/>
                <a:gd name="T12" fmla="*/ 5715 w 25"/>
                <a:gd name="T13" fmla="*/ 11430 h 10"/>
                <a:gd name="T14" fmla="*/ 3810 w 25"/>
                <a:gd name="T15" fmla="*/ 1905 h 10"/>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10"/>
                <a:gd name="T26" fmla="*/ 25 w 25"/>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10">
                  <a:moveTo>
                    <a:pt x="2" y="1"/>
                  </a:moveTo>
                  <a:cubicBezTo>
                    <a:pt x="7" y="0"/>
                    <a:pt x="14" y="0"/>
                    <a:pt x="19" y="1"/>
                  </a:cubicBezTo>
                  <a:cubicBezTo>
                    <a:pt x="21" y="1"/>
                    <a:pt x="25" y="3"/>
                    <a:pt x="24" y="5"/>
                  </a:cubicBezTo>
                  <a:cubicBezTo>
                    <a:pt x="23" y="7"/>
                    <a:pt x="19" y="4"/>
                    <a:pt x="17" y="5"/>
                  </a:cubicBezTo>
                  <a:cubicBezTo>
                    <a:pt x="16" y="6"/>
                    <a:pt x="18" y="8"/>
                    <a:pt x="17" y="9"/>
                  </a:cubicBezTo>
                  <a:cubicBezTo>
                    <a:pt x="15" y="8"/>
                    <a:pt x="12" y="9"/>
                    <a:pt x="10" y="10"/>
                  </a:cubicBezTo>
                  <a:cubicBezTo>
                    <a:pt x="7" y="10"/>
                    <a:pt x="4" y="9"/>
                    <a:pt x="3" y="6"/>
                  </a:cubicBezTo>
                  <a:cubicBezTo>
                    <a:pt x="2" y="5"/>
                    <a:pt x="0" y="2"/>
                    <a:pt x="2" y="1"/>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95" name="Freeform 728"/>
            <p:cNvSpPr>
              <a:spLocks noChangeAspect="1"/>
            </p:cNvSpPr>
            <p:nvPr/>
          </p:nvSpPr>
          <p:spPr bwMode="auto">
            <a:xfrm>
              <a:off x="3110203" y="1721969"/>
              <a:ext cx="75296" cy="54515"/>
            </a:xfrm>
            <a:custGeom>
              <a:avLst/>
              <a:gdLst>
                <a:gd name="T0" fmla="*/ 21406 w 31"/>
                <a:gd name="T1" fmla="*/ 3770 h 16"/>
                <a:gd name="T2" fmla="*/ 40865 w 31"/>
                <a:gd name="T3" fmla="*/ 3770 h 16"/>
                <a:gd name="T4" fmla="*/ 56433 w 31"/>
                <a:gd name="T5" fmla="*/ 3770 h 16"/>
                <a:gd name="T6" fmla="*/ 56433 w 31"/>
                <a:gd name="T7" fmla="*/ 15081 h 16"/>
                <a:gd name="T8" fmla="*/ 46703 w 31"/>
                <a:gd name="T9" fmla="*/ 28277 h 16"/>
                <a:gd name="T10" fmla="*/ 25298 w 31"/>
                <a:gd name="T11" fmla="*/ 22621 h 16"/>
                <a:gd name="T12" fmla="*/ 9730 w 31"/>
                <a:gd name="T13" fmla="*/ 28277 h 16"/>
                <a:gd name="T14" fmla="*/ 1946 w 31"/>
                <a:gd name="T15" fmla="*/ 20736 h 16"/>
                <a:gd name="T16" fmla="*/ 3892 w 31"/>
                <a:gd name="T17" fmla="*/ 5655 h 16"/>
                <a:gd name="T18" fmla="*/ 21406 w 31"/>
                <a:gd name="T19" fmla="*/ 377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16"/>
                <a:gd name="T32" fmla="*/ 31 w 3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16">
                  <a:moveTo>
                    <a:pt x="11" y="2"/>
                  </a:moveTo>
                  <a:cubicBezTo>
                    <a:pt x="14" y="2"/>
                    <a:pt x="17" y="2"/>
                    <a:pt x="21" y="2"/>
                  </a:cubicBezTo>
                  <a:cubicBezTo>
                    <a:pt x="24" y="2"/>
                    <a:pt x="27" y="0"/>
                    <a:pt x="29" y="2"/>
                  </a:cubicBezTo>
                  <a:cubicBezTo>
                    <a:pt x="31" y="3"/>
                    <a:pt x="30" y="6"/>
                    <a:pt x="29" y="8"/>
                  </a:cubicBezTo>
                  <a:cubicBezTo>
                    <a:pt x="26" y="10"/>
                    <a:pt x="25" y="14"/>
                    <a:pt x="24" y="15"/>
                  </a:cubicBezTo>
                  <a:cubicBezTo>
                    <a:pt x="20" y="16"/>
                    <a:pt x="17" y="12"/>
                    <a:pt x="13" y="12"/>
                  </a:cubicBezTo>
                  <a:cubicBezTo>
                    <a:pt x="10" y="12"/>
                    <a:pt x="8" y="15"/>
                    <a:pt x="5" y="15"/>
                  </a:cubicBezTo>
                  <a:cubicBezTo>
                    <a:pt x="3" y="15"/>
                    <a:pt x="1" y="13"/>
                    <a:pt x="1" y="11"/>
                  </a:cubicBezTo>
                  <a:cubicBezTo>
                    <a:pt x="0" y="8"/>
                    <a:pt x="0" y="5"/>
                    <a:pt x="2" y="3"/>
                  </a:cubicBezTo>
                  <a:cubicBezTo>
                    <a:pt x="4" y="1"/>
                    <a:pt x="8" y="3"/>
                    <a:pt x="11" y="2"/>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96" name="Freeform 729"/>
            <p:cNvSpPr>
              <a:spLocks noChangeAspect="1"/>
            </p:cNvSpPr>
            <p:nvPr/>
          </p:nvSpPr>
          <p:spPr bwMode="auto">
            <a:xfrm>
              <a:off x="3026980" y="1770745"/>
              <a:ext cx="33685" cy="31563"/>
            </a:xfrm>
            <a:custGeom>
              <a:avLst/>
              <a:gdLst>
                <a:gd name="T0" fmla="*/ 1928 w 14"/>
                <a:gd name="T1" fmla="*/ 1940 h 9"/>
                <a:gd name="T2" fmla="*/ 1928 w 14"/>
                <a:gd name="T3" fmla="*/ 11642 h 9"/>
                <a:gd name="T4" fmla="*/ 23132 w 14"/>
                <a:gd name="T5" fmla="*/ 15523 h 9"/>
                <a:gd name="T6" fmla="*/ 23132 w 14"/>
                <a:gd name="T7" fmla="*/ 1940 h 9"/>
                <a:gd name="T8" fmla="*/ 1928 w 14"/>
                <a:gd name="T9" fmla="*/ 1940 h 9"/>
                <a:gd name="T10" fmla="*/ 0 60000 65536"/>
                <a:gd name="T11" fmla="*/ 0 60000 65536"/>
                <a:gd name="T12" fmla="*/ 0 60000 65536"/>
                <a:gd name="T13" fmla="*/ 0 60000 65536"/>
                <a:gd name="T14" fmla="*/ 0 60000 65536"/>
                <a:gd name="T15" fmla="*/ 0 w 14"/>
                <a:gd name="T16" fmla="*/ 0 h 9"/>
                <a:gd name="T17" fmla="*/ 14 w 14"/>
                <a:gd name="T18" fmla="*/ 9 h 9"/>
              </a:gdLst>
              <a:ahLst/>
              <a:cxnLst>
                <a:cxn ang="T10">
                  <a:pos x="T0" y="T1"/>
                </a:cxn>
                <a:cxn ang="T11">
                  <a:pos x="T2" y="T3"/>
                </a:cxn>
                <a:cxn ang="T12">
                  <a:pos x="T4" y="T5"/>
                </a:cxn>
                <a:cxn ang="T13">
                  <a:pos x="T6" y="T7"/>
                </a:cxn>
                <a:cxn ang="T14">
                  <a:pos x="T8" y="T9"/>
                </a:cxn>
              </a:cxnLst>
              <a:rect l="T15" t="T16" r="T17" b="T18"/>
              <a:pathLst>
                <a:path w="14" h="9">
                  <a:moveTo>
                    <a:pt x="1" y="1"/>
                  </a:moveTo>
                  <a:cubicBezTo>
                    <a:pt x="1" y="1"/>
                    <a:pt x="0" y="5"/>
                    <a:pt x="1" y="6"/>
                  </a:cubicBezTo>
                  <a:cubicBezTo>
                    <a:pt x="4" y="8"/>
                    <a:pt x="8" y="9"/>
                    <a:pt x="12" y="8"/>
                  </a:cubicBezTo>
                  <a:cubicBezTo>
                    <a:pt x="14" y="7"/>
                    <a:pt x="14" y="2"/>
                    <a:pt x="12" y="1"/>
                  </a:cubicBezTo>
                  <a:cubicBezTo>
                    <a:pt x="9" y="0"/>
                    <a:pt x="4" y="1"/>
                    <a:pt x="1" y="1"/>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97" name="Freeform 730"/>
            <p:cNvSpPr>
              <a:spLocks noChangeAspect="1"/>
            </p:cNvSpPr>
            <p:nvPr/>
          </p:nvSpPr>
          <p:spPr bwMode="auto">
            <a:xfrm>
              <a:off x="2985369" y="1701882"/>
              <a:ext cx="85204" cy="34431"/>
            </a:xfrm>
            <a:custGeom>
              <a:avLst/>
              <a:gdLst>
                <a:gd name="T0" fmla="*/ 5689 w 36"/>
                <a:gd name="T1" fmla="*/ 1905 h 10"/>
                <a:gd name="T2" fmla="*/ 1896 w 36"/>
                <a:gd name="T3" fmla="*/ 7620 h 10"/>
                <a:gd name="T4" fmla="*/ 13273 w 36"/>
                <a:gd name="T5" fmla="*/ 11430 h 10"/>
                <a:gd name="T6" fmla="*/ 28443 w 36"/>
                <a:gd name="T7" fmla="*/ 13335 h 10"/>
                <a:gd name="T8" fmla="*/ 45509 w 36"/>
                <a:gd name="T9" fmla="*/ 15240 h 10"/>
                <a:gd name="T10" fmla="*/ 54990 w 36"/>
                <a:gd name="T11" fmla="*/ 17145 h 10"/>
                <a:gd name="T12" fmla="*/ 62574 w 36"/>
                <a:gd name="T13" fmla="*/ 19050 h 10"/>
                <a:gd name="T14" fmla="*/ 66367 w 36"/>
                <a:gd name="T15" fmla="*/ 15240 h 10"/>
                <a:gd name="T16" fmla="*/ 51197 w 36"/>
                <a:gd name="T17" fmla="*/ 9525 h 10"/>
                <a:gd name="T18" fmla="*/ 34132 w 36"/>
                <a:gd name="T19" fmla="*/ 5715 h 10"/>
                <a:gd name="T20" fmla="*/ 24651 w 36"/>
                <a:gd name="T21" fmla="*/ 7620 h 10"/>
                <a:gd name="T22" fmla="*/ 13273 w 36"/>
                <a:gd name="T23" fmla="*/ 1905 h 10"/>
                <a:gd name="T24" fmla="*/ 5689 w 36"/>
                <a:gd name="T25" fmla="*/ 1905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10"/>
                <a:gd name="T41" fmla="*/ 36 w 36"/>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10">
                  <a:moveTo>
                    <a:pt x="3" y="1"/>
                  </a:moveTo>
                  <a:cubicBezTo>
                    <a:pt x="2" y="1"/>
                    <a:pt x="0" y="3"/>
                    <a:pt x="1" y="4"/>
                  </a:cubicBezTo>
                  <a:cubicBezTo>
                    <a:pt x="2" y="5"/>
                    <a:pt x="5" y="5"/>
                    <a:pt x="7" y="6"/>
                  </a:cubicBezTo>
                  <a:cubicBezTo>
                    <a:pt x="10" y="7"/>
                    <a:pt x="12" y="7"/>
                    <a:pt x="15" y="7"/>
                  </a:cubicBezTo>
                  <a:cubicBezTo>
                    <a:pt x="18" y="8"/>
                    <a:pt x="21" y="8"/>
                    <a:pt x="24" y="8"/>
                  </a:cubicBezTo>
                  <a:cubicBezTo>
                    <a:pt x="26" y="8"/>
                    <a:pt x="28" y="8"/>
                    <a:pt x="29" y="9"/>
                  </a:cubicBezTo>
                  <a:cubicBezTo>
                    <a:pt x="31" y="9"/>
                    <a:pt x="32" y="10"/>
                    <a:pt x="33" y="10"/>
                  </a:cubicBezTo>
                  <a:cubicBezTo>
                    <a:pt x="34" y="10"/>
                    <a:pt x="36" y="9"/>
                    <a:pt x="35" y="8"/>
                  </a:cubicBezTo>
                  <a:cubicBezTo>
                    <a:pt x="33" y="6"/>
                    <a:pt x="30" y="6"/>
                    <a:pt x="27" y="5"/>
                  </a:cubicBezTo>
                  <a:cubicBezTo>
                    <a:pt x="24" y="4"/>
                    <a:pt x="21" y="3"/>
                    <a:pt x="18" y="3"/>
                  </a:cubicBezTo>
                  <a:cubicBezTo>
                    <a:pt x="17" y="3"/>
                    <a:pt x="15" y="4"/>
                    <a:pt x="13" y="4"/>
                  </a:cubicBezTo>
                  <a:cubicBezTo>
                    <a:pt x="11" y="3"/>
                    <a:pt x="9" y="2"/>
                    <a:pt x="7" y="1"/>
                  </a:cubicBezTo>
                  <a:cubicBezTo>
                    <a:pt x="5" y="1"/>
                    <a:pt x="4" y="0"/>
                    <a:pt x="3" y="1"/>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98" name="Freeform 731"/>
            <p:cNvSpPr>
              <a:spLocks noChangeAspect="1"/>
            </p:cNvSpPr>
            <p:nvPr/>
          </p:nvSpPr>
          <p:spPr bwMode="auto">
            <a:xfrm>
              <a:off x="2973480" y="1739184"/>
              <a:ext cx="17834" cy="31562"/>
            </a:xfrm>
            <a:custGeom>
              <a:avLst/>
              <a:gdLst>
                <a:gd name="T0" fmla="*/ 1786 w 8"/>
                <a:gd name="T1" fmla="*/ 1940 h 9"/>
                <a:gd name="T2" fmla="*/ 3572 w 8"/>
                <a:gd name="T3" fmla="*/ 11641 h 9"/>
                <a:gd name="T4" fmla="*/ 12502 w 8"/>
                <a:gd name="T5" fmla="*/ 15522 h 9"/>
                <a:gd name="T6" fmla="*/ 8930 w 8"/>
                <a:gd name="T7" fmla="*/ 3880 h 9"/>
                <a:gd name="T8" fmla="*/ 1786 w 8"/>
                <a:gd name="T9" fmla="*/ 1940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1" y="1"/>
                  </a:moveTo>
                  <a:cubicBezTo>
                    <a:pt x="0" y="3"/>
                    <a:pt x="1" y="5"/>
                    <a:pt x="2" y="6"/>
                  </a:cubicBezTo>
                  <a:cubicBezTo>
                    <a:pt x="3" y="7"/>
                    <a:pt x="6" y="9"/>
                    <a:pt x="7" y="8"/>
                  </a:cubicBezTo>
                  <a:cubicBezTo>
                    <a:pt x="8" y="6"/>
                    <a:pt x="7" y="3"/>
                    <a:pt x="5" y="2"/>
                  </a:cubicBezTo>
                  <a:cubicBezTo>
                    <a:pt x="4" y="1"/>
                    <a:pt x="2" y="0"/>
                    <a:pt x="1" y="1"/>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299" name="Freeform 732"/>
            <p:cNvSpPr>
              <a:spLocks noChangeAspect="1"/>
            </p:cNvSpPr>
            <p:nvPr/>
          </p:nvSpPr>
          <p:spPr bwMode="auto">
            <a:xfrm>
              <a:off x="3110203" y="1790831"/>
              <a:ext cx="11889" cy="20084"/>
            </a:xfrm>
            <a:custGeom>
              <a:avLst/>
              <a:gdLst>
                <a:gd name="T0" fmla="*/ 5715 w 5"/>
                <a:gd name="T1" fmla="*/ 0 h 6"/>
                <a:gd name="T2" fmla="*/ 9525 w 5"/>
                <a:gd name="T3" fmla="*/ 7408 h 6"/>
                <a:gd name="T4" fmla="*/ 5715 w 5"/>
                <a:gd name="T5" fmla="*/ 9260 h 6"/>
                <a:gd name="T6" fmla="*/ 0 w 5"/>
                <a:gd name="T7" fmla="*/ 3704 h 6"/>
                <a:gd name="T8" fmla="*/ 5715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3" y="0"/>
                  </a:moveTo>
                  <a:cubicBezTo>
                    <a:pt x="4" y="1"/>
                    <a:pt x="5" y="3"/>
                    <a:pt x="5" y="4"/>
                  </a:cubicBezTo>
                  <a:cubicBezTo>
                    <a:pt x="5" y="5"/>
                    <a:pt x="4" y="6"/>
                    <a:pt x="3" y="5"/>
                  </a:cubicBezTo>
                  <a:cubicBezTo>
                    <a:pt x="1" y="5"/>
                    <a:pt x="0" y="4"/>
                    <a:pt x="0" y="2"/>
                  </a:cubicBezTo>
                  <a:cubicBezTo>
                    <a:pt x="0" y="1"/>
                    <a:pt x="2" y="0"/>
                    <a:pt x="3" y="0"/>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300" name="Freeform 733"/>
            <p:cNvSpPr>
              <a:spLocks noChangeAspect="1"/>
            </p:cNvSpPr>
            <p:nvPr/>
          </p:nvSpPr>
          <p:spPr bwMode="auto">
            <a:xfrm>
              <a:off x="2977443" y="1721969"/>
              <a:ext cx="43593" cy="17216"/>
            </a:xfrm>
            <a:custGeom>
              <a:avLst/>
              <a:gdLst>
                <a:gd name="T0" fmla="*/ 1940 w 18"/>
                <a:gd name="T1" fmla="*/ 1905 h 5"/>
                <a:gd name="T2" fmla="*/ 1940 w 18"/>
                <a:gd name="T3" fmla="*/ 5715 h 5"/>
                <a:gd name="T4" fmla="*/ 27164 w 18"/>
                <a:gd name="T5" fmla="*/ 9525 h 5"/>
                <a:gd name="T6" fmla="*/ 32985 w 18"/>
                <a:gd name="T7" fmla="*/ 7620 h 5"/>
                <a:gd name="T8" fmla="*/ 27164 w 18"/>
                <a:gd name="T9" fmla="*/ 5715 h 5"/>
                <a:gd name="T10" fmla="*/ 9701 w 18"/>
                <a:gd name="T11" fmla="*/ 1905 h 5"/>
                <a:gd name="T12" fmla="*/ 1940 w 18"/>
                <a:gd name="T13" fmla="*/ 1905 h 5"/>
                <a:gd name="T14" fmla="*/ 0 60000 65536"/>
                <a:gd name="T15" fmla="*/ 0 60000 65536"/>
                <a:gd name="T16" fmla="*/ 0 60000 65536"/>
                <a:gd name="T17" fmla="*/ 0 60000 65536"/>
                <a:gd name="T18" fmla="*/ 0 60000 65536"/>
                <a:gd name="T19" fmla="*/ 0 60000 65536"/>
                <a:gd name="T20" fmla="*/ 0 60000 65536"/>
                <a:gd name="T21" fmla="*/ 0 w 18"/>
                <a:gd name="T22" fmla="*/ 0 h 5"/>
                <a:gd name="T23" fmla="*/ 18 w 1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5">
                  <a:moveTo>
                    <a:pt x="1" y="1"/>
                  </a:moveTo>
                  <a:cubicBezTo>
                    <a:pt x="0" y="1"/>
                    <a:pt x="0" y="3"/>
                    <a:pt x="1" y="3"/>
                  </a:cubicBezTo>
                  <a:cubicBezTo>
                    <a:pt x="5" y="4"/>
                    <a:pt x="9" y="5"/>
                    <a:pt x="14" y="5"/>
                  </a:cubicBezTo>
                  <a:cubicBezTo>
                    <a:pt x="15" y="5"/>
                    <a:pt x="17" y="5"/>
                    <a:pt x="17" y="4"/>
                  </a:cubicBezTo>
                  <a:cubicBezTo>
                    <a:pt x="18" y="3"/>
                    <a:pt x="15" y="3"/>
                    <a:pt x="14" y="3"/>
                  </a:cubicBezTo>
                  <a:cubicBezTo>
                    <a:pt x="11" y="2"/>
                    <a:pt x="8" y="1"/>
                    <a:pt x="5" y="1"/>
                  </a:cubicBezTo>
                  <a:cubicBezTo>
                    <a:pt x="4" y="1"/>
                    <a:pt x="2" y="0"/>
                    <a:pt x="1" y="1"/>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301" name="Freeform 734"/>
            <p:cNvSpPr>
              <a:spLocks noChangeAspect="1"/>
            </p:cNvSpPr>
            <p:nvPr/>
          </p:nvSpPr>
          <p:spPr bwMode="auto">
            <a:xfrm>
              <a:off x="3011129" y="1673189"/>
              <a:ext cx="128796" cy="43040"/>
            </a:xfrm>
            <a:custGeom>
              <a:avLst/>
              <a:gdLst>
                <a:gd name="T0" fmla="*/ 1911 w 54"/>
                <a:gd name="T1" fmla="*/ 3969 h 12"/>
                <a:gd name="T2" fmla="*/ 1911 w 54"/>
                <a:gd name="T3" fmla="*/ 9922 h 12"/>
                <a:gd name="T4" fmla="*/ 9554 w 54"/>
                <a:gd name="T5" fmla="*/ 11907 h 12"/>
                <a:gd name="T6" fmla="*/ 19109 w 54"/>
                <a:gd name="T7" fmla="*/ 9922 h 12"/>
                <a:gd name="T8" fmla="*/ 24841 w 54"/>
                <a:gd name="T9" fmla="*/ 11907 h 12"/>
                <a:gd name="T10" fmla="*/ 36307 w 54"/>
                <a:gd name="T11" fmla="*/ 11907 h 12"/>
                <a:gd name="T12" fmla="*/ 45861 w 54"/>
                <a:gd name="T13" fmla="*/ 15875 h 12"/>
                <a:gd name="T14" fmla="*/ 57326 w 54"/>
                <a:gd name="T15" fmla="*/ 21829 h 12"/>
                <a:gd name="T16" fmla="*/ 72613 w 54"/>
                <a:gd name="T17" fmla="*/ 21829 h 12"/>
                <a:gd name="T18" fmla="*/ 91722 w 54"/>
                <a:gd name="T19" fmla="*/ 21829 h 12"/>
                <a:gd name="T20" fmla="*/ 103187 w 54"/>
                <a:gd name="T21" fmla="*/ 17860 h 12"/>
                <a:gd name="T22" fmla="*/ 87900 w 54"/>
                <a:gd name="T23" fmla="*/ 9922 h 12"/>
                <a:gd name="T24" fmla="*/ 68791 w 54"/>
                <a:gd name="T25" fmla="*/ 9922 h 12"/>
                <a:gd name="T26" fmla="*/ 43950 w 54"/>
                <a:gd name="T27" fmla="*/ 1984 h 12"/>
                <a:gd name="T28" fmla="*/ 26752 w 54"/>
                <a:gd name="T29" fmla="*/ 1984 h 12"/>
                <a:gd name="T30" fmla="*/ 17198 w 54"/>
                <a:gd name="T31" fmla="*/ 0 h 12"/>
                <a:gd name="T32" fmla="*/ 15287 w 54"/>
                <a:gd name="T33" fmla="*/ 5953 h 12"/>
                <a:gd name="T34" fmla="*/ 7643 w 54"/>
                <a:gd name="T35" fmla="*/ 3969 h 12"/>
                <a:gd name="T36" fmla="*/ 1911 w 54"/>
                <a:gd name="T37" fmla="*/ 3969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12"/>
                <a:gd name="T59" fmla="*/ 54 w 54"/>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12">
                  <a:moveTo>
                    <a:pt x="1" y="2"/>
                  </a:moveTo>
                  <a:cubicBezTo>
                    <a:pt x="0" y="2"/>
                    <a:pt x="0" y="4"/>
                    <a:pt x="1" y="5"/>
                  </a:cubicBezTo>
                  <a:cubicBezTo>
                    <a:pt x="2" y="6"/>
                    <a:pt x="4" y="6"/>
                    <a:pt x="5" y="6"/>
                  </a:cubicBezTo>
                  <a:cubicBezTo>
                    <a:pt x="7" y="6"/>
                    <a:pt x="8" y="5"/>
                    <a:pt x="10" y="5"/>
                  </a:cubicBezTo>
                  <a:cubicBezTo>
                    <a:pt x="11" y="5"/>
                    <a:pt x="12" y="6"/>
                    <a:pt x="13" y="6"/>
                  </a:cubicBezTo>
                  <a:cubicBezTo>
                    <a:pt x="15" y="6"/>
                    <a:pt x="17" y="6"/>
                    <a:pt x="19" y="6"/>
                  </a:cubicBezTo>
                  <a:cubicBezTo>
                    <a:pt x="20" y="6"/>
                    <a:pt x="22" y="7"/>
                    <a:pt x="24" y="8"/>
                  </a:cubicBezTo>
                  <a:cubicBezTo>
                    <a:pt x="26" y="9"/>
                    <a:pt x="28" y="10"/>
                    <a:pt x="30" y="11"/>
                  </a:cubicBezTo>
                  <a:cubicBezTo>
                    <a:pt x="33" y="11"/>
                    <a:pt x="35" y="10"/>
                    <a:pt x="38" y="11"/>
                  </a:cubicBezTo>
                  <a:cubicBezTo>
                    <a:pt x="41" y="11"/>
                    <a:pt x="45" y="12"/>
                    <a:pt x="48" y="11"/>
                  </a:cubicBezTo>
                  <a:cubicBezTo>
                    <a:pt x="50" y="11"/>
                    <a:pt x="54" y="11"/>
                    <a:pt x="54" y="9"/>
                  </a:cubicBezTo>
                  <a:cubicBezTo>
                    <a:pt x="53" y="6"/>
                    <a:pt x="49" y="6"/>
                    <a:pt x="46" y="5"/>
                  </a:cubicBezTo>
                  <a:cubicBezTo>
                    <a:pt x="43" y="4"/>
                    <a:pt x="39" y="5"/>
                    <a:pt x="36" y="5"/>
                  </a:cubicBezTo>
                  <a:cubicBezTo>
                    <a:pt x="31" y="4"/>
                    <a:pt x="27" y="2"/>
                    <a:pt x="23" y="1"/>
                  </a:cubicBezTo>
                  <a:cubicBezTo>
                    <a:pt x="20" y="1"/>
                    <a:pt x="17" y="1"/>
                    <a:pt x="14" y="1"/>
                  </a:cubicBezTo>
                  <a:cubicBezTo>
                    <a:pt x="12" y="1"/>
                    <a:pt x="10" y="0"/>
                    <a:pt x="9" y="0"/>
                  </a:cubicBezTo>
                  <a:cubicBezTo>
                    <a:pt x="8" y="0"/>
                    <a:pt x="9" y="2"/>
                    <a:pt x="8" y="3"/>
                  </a:cubicBezTo>
                  <a:cubicBezTo>
                    <a:pt x="7" y="3"/>
                    <a:pt x="6" y="3"/>
                    <a:pt x="4" y="2"/>
                  </a:cubicBezTo>
                  <a:cubicBezTo>
                    <a:pt x="3" y="2"/>
                    <a:pt x="2" y="1"/>
                    <a:pt x="1" y="2"/>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302" name="Freeform 735"/>
            <p:cNvSpPr>
              <a:spLocks noChangeAspect="1"/>
            </p:cNvSpPr>
            <p:nvPr/>
          </p:nvSpPr>
          <p:spPr bwMode="auto">
            <a:xfrm>
              <a:off x="3175591" y="1647367"/>
              <a:ext cx="35667" cy="20084"/>
            </a:xfrm>
            <a:custGeom>
              <a:avLst/>
              <a:gdLst>
                <a:gd name="T0" fmla="*/ 15240 w 15"/>
                <a:gd name="T1" fmla="*/ 1852 h 6"/>
                <a:gd name="T2" fmla="*/ 11430 w 15"/>
                <a:gd name="T3" fmla="*/ 3704 h 6"/>
                <a:gd name="T4" fmla="*/ 1905 w 15"/>
                <a:gd name="T5" fmla="*/ 3704 h 6"/>
                <a:gd name="T6" fmla="*/ 9525 w 15"/>
                <a:gd name="T7" fmla="*/ 7408 h 6"/>
                <a:gd name="T8" fmla="*/ 17145 w 15"/>
                <a:gd name="T9" fmla="*/ 11112 h 6"/>
                <a:gd name="T10" fmla="*/ 26670 w 15"/>
                <a:gd name="T11" fmla="*/ 5556 h 6"/>
                <a:gd name="T12" fmla="*/ 22860 w 15"/>
                <a:gd name="T13" fmla="*/ 0 h 6"/>
                <a:gd name="T14" fmla="*/ 15240 w 15"/>
                <a:gd name="T15" fmla="*/ 1852 h 6"/>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6"/>
                <a:gd name="T26" fmla="*/ 15 w 15"/>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6">
                  <a:moveTo>
                    <a:pt x="8" y="1"/>
                  </a:moveTo>
                  <a:cubicBezTo>
                    <a:pt x="7" y="2"/>
                    <a:pt x="7" y="2"/>
                    <a:pt x="6" y="2"/>
                  </a:cubicBezTo>
                  <a:cubicBezTo>
                    <a:pt x="4" y="2"/>
                    <a:pt x="2" y="1"/>
                    <a:pt x="1" y="2"/>
                  </a:cubicBezTo>
                  <a:cubicBezTo>
                    <a:pt x="0" y="4"/>
                    <a:pt x="3" y="3"/>
                    <a:pt x="5" y="4"/>
                  </a:cubicBezTo>
                  <a:cubicBezTo>
                    <a:pt x="6" y="5"/>
                    <a:pt x="7" y="6"/>
                    <a:pt x="9" y="6"/>
                  </a:cubicBezTo>
                  <a:cubicBezTo>
                    <a:pt x="11" y="6"/>
                    <a:pt x="13" y="5"/>
                    <a:pt x="14" y="3"/>
                  </a:cubicBezTo>
                  <a:cubicBezTo>
                    <a:pt x="15" y="2"/>
                    <a:pt x="13" y="0"/>
                    <a:pt x="12" y="0"/>
                  </a:cubicBezTo>
                  <a:cubicBezTo>
                    <a:pt x="10" y="0"/>
                    <a:pt x="9" y="1"/>
                    <a:pt x="8" y="1"/>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303" name="Freeform 736"/>
            <p:cNvSpPr>
              <a:spLocks noChangeAspect="1"/>
            </p:cNvSpPr>
            <p:nvPr/>
          </p:nvSpPr>
          <p:spPr bwMode="auto">
            <a:xfrm>
              <a:off x="3139925" y="1687537"/>
              <a:ext cx="39629" cy="37300"/>
            </a:xfrm>
            <a:custGeom>
              <a:avLst/>
              <a:gdLst>
                <a:gd name="T0" fmla="*/ 1868 w 17"/>
                <a:gd name="T1" fmla="*/ 16885 h 11"/>
                <a:gd name="T2" fmla="*/ 9338 w 17"/>
                <a:gd name="T3" fmla="*/ 11257 h 11"/>
                <a:gd name="T4" fmla="*/ 14941 w 17"/>
                <a:gd name="T5" fmla="*/ 1876 h 11"/>
                <a:gd name="T6" fmla="*/ 28015 w 17"/>
                <a:gd name="T7" fmla="*/ 1876 h 11"/>
                <a:gd name="T8" fmla="*/ 22412 w 17"/>
                <a:gd name="T9" fmla="*/ 7504 h 11"/>
                <a:gd name="T10" fmla="*/ 16809 w 17"/>
                <a:gd name="T11" fmla="*/ 15009 h 11"/>
                <a:gd name="T12" fmla="*/ 11206 w 17"/>
                <a:gd name="T13" fmla="*/ 18761 h 11"/>
                <a:gd name="T14" fmla="*/ 1868 w 17"/>
                <a:gd name="T15" fmla="*/ 16885 h 1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1"/>
                <a:gd name="T26" fmla="*/ 17 w 17"/>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1">
                  <a:moveTo>
                    <a:pt x="1" y="9"/>
                  </a:moveTo>
                  <a:cubicBezTo>
                    <a:pt x="0" y="8"/>
                    <a:pt x="4" y="7"/>
                    <a:pt x="5" y="6"/>
                  </a:cubicBezTo>
                  <a:cubicBezTo>
                    <a:pt x="6" y="5"/>
                    <a:pt x="6" y="2"/>
                    <a:pt x="8" y="1"/>
                  </a:cubicBezTo>
                  <a:cubicBezTo>
                    <a:pt x="10" y="0"/>
                    <a:pt x="13" y="0"/>
                    <a:pt x="15" y="1"/>
                  </a:cubicBezTo>
                  <a:cubicBezTo>
                    <a:pt x="17" y="2"/>
                    <a:pt x="13" y="3"/>
                    <a:pt x="12" y="4"/>
                  </a:cubicBezTo>
                  <a:cubicBezTo>
                    <a:pt x="11" y="6"/>
                    <a:pt x="10" y="7"/>
                    <a:pt x="9" y="8"/>
                  </a:cubicBezTo>
                  <a:cubicBezTo>
                    <a:pt x="8" y="9"/>
                    <a:pt x="7" y="10"/>
                    <a:pt x="6" y="10"/>
                  </a:cubicBezTo>
                  <a:cubicBezTo>
                    <a:pt x="4" y="10"/>
                    <a:pt x="1" y="11"/>
                    <a:pt x="1" y="9"/>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304" name="Freeform 737"/>
            <p:cNvSpPr>
              <a:spLocks noChangeAspect="1"/>
            </p:cNvSpPr>
            <p:nvPr/>
          </p:nvSpPr>
          <p:spPr bwMode="auto">
            <a:xfrm>
              <a:off x="3023018" y="1736314"/>
              <a:ext cx="27741" cy="14347"/>
            </a:xfrm>
            <a:custGeom>
              <a:avLst/>
              <a:gdLst>
                <a:gd name="T0" fmla="*/ 1852 w 12"/>
                <a:gd name="T1" fmla="*/ 1985 h 4"/>
                <a:gd name="T2" fmla="*/ 1852 w 12"/>
                <a:gd name="T3" fmla="*/ 5953 h 4"/>
                <a:gd name="T4" fmla="*/ 20373 w 12"/>
                <a:gd name="T5" fmla="*/ 5953 h 4"/>
                <a:gd name="T6" fmla="*/ 22225 w 12"/>
                <a:gd name="T7" fmla="*/ 1985 h 4"/>
                <a:gd name="T8" fmla="*/ 9260 w 12"/>
                <a:gd name="T9" fmla="*/ 0 h 4"/>
                <a:gd name="T10" fmla="*/ 1852 w 12"/>
                <a:gd name="T11" fmla="*/ 1985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1" y="1"/>
                  </a:moveTo>
                  <a:cubicBezTo>
                    <a:pt x="0" y="1"/>
                    <a:pt x="0" y="3"/>
                    <a:pt x="1" y="3"/>
                  </a:cubicBezTo>
                  <a:cubicBezTo>
                    <a:pt x="4" y="4"/>
                    <a:pt x="7" y="4"/>
                    <a:pt x="11" y="3"/>
                  </a:cubicBezTo>
                  <a:cubicBezTo>
                    <a:pt x="12" y="3"/>
                    <a:pt x="12" y="1"/>
                    <a:pt x="12" y="1"/>
                  </a:cubicBezTo>
                  <a:cubicBezTo>
                    <a:pt x="10" y="0"/>
                    <a:pt x="7" y="0"/>
                    <a:pt x="5" y="0"/>
                  </a:cubicBezTo>
                  <a:cubicBezTo>
                    <a:pt x="3" y="0"/>
                    <a:pt x="2" y="0"/>
                    <a:pt x="1" y="1"/>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305" name="Freeform 738"/>
            <p:cNvSpPr>
              <a:spLocks noChangeAspect="1"/>
            </p:cNvSpPr>
            <p:nvPr/>
          </p:nvSpPr>
          <p:spPr bwMode="auto">
            <a:xfrm>
              <a:off x="3074536" y="1721969"/>
              <a:ext cx="23778" cy="17216"/>
            </a:xfrm>
            <a:custGeom>
              <a:avLst/>
              <a:gdLst>
                <a:gd name="T0" fmla="*/ 1905 w 10"/>
                <a:gd name="T1" fmla="*/ 3810 h 5"/>
                <a:gd name="T2" fmla="*/ 0 w 10"/>
                <a:gd name="T3" fmla="*/ 7620 h 5"/>
                <a:gd name="T4" fmla="*/ 11430 w 10"/>
                <a:gd name="T5" fmla="*/ 7620 h 5"/>
                <a:gd name="T6" fmla="*/ 19050 w 10"/>
                <a:gd name="T7" fmla="*/ 5715 h 5"/>
                <a:gd name="T8" fmla="*/ 15240 w 10"/>
                <a:gd name="T9" fmla="*/ 0 h 5"/>
                <a:gd name="T10" fmla="*/ 5715 w 10"/>
                <a:gd name="T11" fmla="*/ 1905 h 5"/>
                <a:gd name="T12" fmla="*/ 1905 w 10"/>
                <a:gd name="T13" fmla="*/ 3810 h 5"/>
                <a:gd name="T14" fmla="*/ 0 60000 65536"/>
                <a:gd name="T15" fmla="*/ 0 60000 65536"/>
                <a:gd name="T16" fmla="*/ 0 60000 65536"/>
                <a:gd name="T17" fmla="*/ 0 60000 65536"/>
                <a:gd name="T18" fmla="*/ 0 60000 65536"/>
                <a:gd name="T19" fmla="*/ 0 60000 65536"/>
                <a:gd name="T20" fmla="*/ 0 60000 65536"/>
                <a:gd name="T21" fmla="*/ 0 w 10"/>
                <a:gd name="T22" fmla="*/ 0 h 5"/>
                <a:gd name="T23" fmla="*/ 10 w 10"/>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5">
                  <a:moveTo>
                    <a:pt x="1" y="2"/>
                  </a:moveTo>
                  <a:cubicBezTo>
                    <a:pt x="0" y="2"/>
                    <a:pt x="0" y="3"/>
                    <a:pt x="0" y="4"/>
                  </a:cubicBezTo>
                  <a:cubicBezTo>
                    <a:pt x="2" y="5"/>
                    <a:pt x="4" y="5"/>
                    <a:pt x="6" y="4"/>
                  </a:cubicBezTo>
                  <a:cubicBezTo>
                    <a:pt x="7" y="4"/>
                    <a:pt x="9" y="4"/>
                    <a:pt x="10" y="3"/>
                  </a:cubicBezTo>
                  <a:cubicBezTo>
                    <a:pt x="10" y="2"/>
                    <a:pt x="9" y="0"/>
                    <a:pt x="8" y="0"/>
                  </a:cubicBezTo>
                  <a:cubicBezTo>
                    <a:pt x="6" y="0"/>
                    <a:pt x="5" y="0"/>
                    <a:pt x="3" y="1"/>
                  </a:cubicBezTo>
                  <a:cubicBezTo>
                    <a:pt x="2" y="1"/>
                    <a:pt x="1" y="1"/>
                    <a:pt x="1" y="2"/>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306" name="Freeform 739"/>
            <p:cNvSpPr>
              <a:spLocks noChangeAspect="1"/>
            </p:cNvSpPr>
            <p:nvPr/>
          </p:nvSpPr>
          <p:spPr bwMode="auto">
            <a:xfrm>
              <a:off x="3032925" y="1701882"/>
              <a:ext cx="41612" cy="22954"/>
            </a:xfrm>
            <a:custGeom>
              <a:avLst/>
              <a:gdLst>
                <a:gd name="T0" fmla="*/ 0 w 18"/>
                <a:gd name="T1" fmla="*/ 0 h 7"/>
                <a:gd name="T2" fmla="*/ 0 w 18"/>
                <a:gd name="T3" fmla="*/ 1814 h 7"/>
                <a:gd name="T4" fmla="*/ 20373 w 18"/>
                <a:gd name="T5" fmla="*/ 9071 h 7"/>
                <a:gd name="T6" fmla="*/ 29634 w 18"/>
                <a:gd name="T7" fmla="*/ 12700 h 7"/>
                <a:gd name="T8" fmla="*/ 33338 w 18"/>
                <a:gd name="T9" fmla="*/ 10886 h 7"/>
                <a:gd name="T10" fmla="*/ 16669 w 18"/>
                <a:gd name="T11" fmla="*/ 3629 h 7"/>
                <a:gd name="T12" fmla="*/ 0 w 18"/>
                <a:gd name="T13" fmla="*/ 0 h 7"/>
                <a:gd name="T14" fmla="*/ 0 60000 65536"/>
                <a:gd name="T15" fmla="*/ 0 60000 65536"/>
                <a:gd name="T16" fmla="*/ 0 60000 65536"/>
                <a:gd name="T17" fmla="*/ 0 60000 65536"/>
                <a:gd name="T18" fmla="*/ 0 60000 65536"/>
                <a:gd name="T19" fmla="*/ 0 60000 65536"/>
                <a:gd name="T20" fmla="*/ 0 60000 65536"/>
                <a:gd name="T21" fmla="*/ 0 w 18"/>
                <a:gd name="T22" fmla="*/ 0 h 7"/>
                <a:gd name="T23" fmla="*/ 18 w 1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7">
                  <a:moveTo>
                    <a:pt x="0" y="0"/>
                  </a:moveTo>
                  <a:cubicBezTo>
                    <a:pt x="0" y="0"/>
                    <a:pt x="0" y="1"/>
                    <a:pt x="0" y="1"/>
                  </a:cubicBezTo>
                  <a:cubicBezTo>
                    <a:pt x="4" y="3"/>
                    <a:pt x="8" y="3"/>
                    <a:pt x="11" y="5"/>
                  </a:cubicBezTo>
                  <a:cubicBezTo>
                    <a:pt x="13" y="5"/>
                    <a:pt x="15" y="7"/>
                    <a:pt x="16" y="7"/>
                  </a:cubicBezTo>
                  <a:cubicBezTo>
                    <a:pt x="17" y="7"/>
                    <a:pt x="18" y="6"/>
                    <a:pt x="18" y="6"/>
                  </a:cubicBezTo>
                  <a:cubicBezTo>
                    <a:pt x="15" y="4"/>
                    <a:pt x="12" y="3"/>
                    <a:pt x="9" y="2"/>
                  </a:cubicBezTo>
                  <a:cubicBezTo>
                    <a:pt x="6" y="1"/>
                    <a:pt x="3" y="0"/>
                    <a:pt x="0" y="0"/>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307" name="Freeform 740"/>
            <p:cNvSpPr>
              <a:spLocks noChangeAspect="1"/>
            </p:cNvSpPr>
            <p:nvPr/>
          </p:nvSpPr>
          <p:spPr bwMode="auto">
            <a:xfrm>
              <a:off x="2805054" y="1719098"/>
              <a:ext cx="120870" cy="83210"/>
            </a:xfrm>
            <a:custGeom>
              <a:avLst/>
              <a:gdLst>
                <a:gd name="T0" fmla="*/ 94938 w 51"/>
                <a:gd name="T1" fmla="*/ 9591 h 24"/>
                <a:gd name="T2" fmla="*/ 94938 w 51"/>
                <a:gd name="T3" fmla="*/ 15346 h 24"/>
                <a:gd name="T4" fmla="*/ 83546 w 51"/>
                <a:gd name="T5" fmla="*/ 19183 h 24"/>
                <a:gd name="T6" fmla="*/ 66457 w 51"/>
                <a:gd name="T7" fmla="*/ 19183 h 24"/>
                <a:gd name="T8" fmla="*/ 56963 w 51"/>
                <a:gd name="T9" fmla="*/ 26855 h 24"/>
                <a:gd name="T10" fmla="*/ 41773 w 51"/>
                <a:gd name="T11" fmla="*/ 23019 h 24"/>
                <a:gd name="T12" fmla="*/ 36077 w 51"/>
                <a:gd name="T13" fmla="*/ 28774 h 24"/>
                <a:gd name="T14" fmla="*/ 45570 w 51"/>
                <a:gd name="T15" fmla="*/ 36447 h 24"/>
                <a:gd name="T16" fmla="*/ 36077 w 51"/>
                <a:gd name="T17" fmla="*/ 36447 h 24"/>
                <a:gd name="T18" fmla="*/ 28481 w 51"/>
                <a:gd name="T19" fmla="*/ 40283 h 24"/>
                <a:gd name="T20" fmla="*/ 22785 w 51"/>
                <a:gd name="T21" fmla="*/ 40283 h 24"/>
                <a:gd name="T22" fmla="*/ 15190 w 51"/>
                <a:gd name="T23" fmla="*/ 44120 h 24"/>
                <a:gd name="T24" fmla="*/ 20886 w 51"/>
                <a:gd name="T25" fmla="*/ 34529 h 24"/>
                <a:gd name="T26" fmla="*/ 22785 w 51"/>
                <a:gd name="T27" fmla="*/ 30692 h 24"/>
                <a:gd name="T28" fmla="*/ 11393 w 51"/>
                <a:gd name="T29" fmla="*/ 32610 h 24"/>
                <a:gd name="T30" fmla="*/ 7595 w 51"/>
                <a:gd name="T31" fmla="*/ 40283 h 24"/>
                <a:gd name="T32" fmla="*/ 0 w 51"/>
                <a:gd name="T33" fmla="*/ 30692 h 24"/>
                <a:gd name="T34" fmla="*/ 5696 w 51"/>
                <a:gd name="T35" fmla="*/ 24937 h 24"/>
                <a:gd name="T36" fmla="*/ 11393 w 51"/>
                <a:gd name="T37" fmla="*/ 28774 h 24"/>
                <a:gd name="T38" fmla="*/ 22785 w 51"/>
                <a:gd name="T39" fmla="*/ 26855 h 24"/>
                <a:gd name="T40" fmla="*/ 17089 w 51"/>
                <a:gd name="T41" fmla="*/ 23019 h 24"/>
                <a:gd name="T42" fmla="*/ 22785 w 51"/>
                <a:gd name="T43" fmla="*/ 21101 h 24"/>
                <a:gd name="T44" fmla="*/ 17089 w 51"/>
                <a:gd name="T45" fmla="*/ 19183 h 24"/>
                <a:gd name="T46" fmla="*/ 26583 w 51"/>
                <a:gd name="T47" fmla="*/ 15346 h 24"/>
                <a:gd name="T48" fmla="*/ 34178 w 51"/>
                <a:gd name="T49" fmla="*/ 19183 h 24"/>
                <a:gd name="T50" fmla="*/ 43672 w 51"/>
                <a:gd name="T51" fmla="*/ 15346 h 24"/>
                <a:gd name="T52" fmla="*/ 45570 w 51"/>
                <a:gd name="T53" fmla="*/ 11510 h 24"/>
                <a:gd name="T54" fmla="*/ 39874 w 51"/>
                <a:gd name="T55" fmla="*/ 7673 h 24"/>
                <a:gd name="T56" fmla="*/ 41773 w 51"/>
                <a:gd name="T57" fmla="*/ 3837 h 24"/>
                <a:gd name="T58" fmla="*/ 60760 w 51"/>
                <a:gd name="T59" fmla="*/ 0 h 24"/>
                <a:gd name="T60" fmla="*/ 66457 w 51"/>
                <a:gd name="T61" fmla="*/ 3837 h 24"/>
                <a:gd name="T62" fmla="*/ 74052 w 51"/>
                <a:gd name="T63" fmla="*/ 1918 h 24"/>
                <a:gd name="T64" fmla="*/ 75951 w 51"/>
                <a:gd name="T65" fmla="*/ 3837 h 24"/>
                <a:gd name="T66" fmla="*/ 64558 w 51"/>
                <a:gd name="T67" fmla="*/ 9591 h 24"/>
                <a:gd name="T68" fmla="*/ 66457 w 51"/>
                <a:gd name="T69" fmla="*/ 11510 h 24"/>
                <a:gd name="T70" fmla="*/ 81647 w 51"/>
                <a:gd name="T71" fmla="*/ 7673 h 24"/>
                <a:gd name="T72" fmla="*/ 94938 w 51"/>
                <a:gd name="T73" fmla="*/ 9591 h 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24"/>
                <a:gd name="T113" fmla="*/ 51 w 51"/>
                <a:gd name="T114" fmla="*/ 24 h 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24">
                  <a:moveTo>
                    <a:pt x="50" y="5"/>
                  </a:moveTo>
                  <a:cubicBezTo>
                    <a:pt x="51" y="6"/>
                    <a:pt x="51" y="8"/>
                    <a:pt x="50" y="8"/>
                  </a:cubicBezTo>
                  <a:cubicBezTo>
                    <a:pt x="48" y="9"/>
                    <a:pt x="46" y="10"/>
                    <a:pt x="44" y="10"/>
                  </a:cubicBezTo>
                  <a:cubicBezTo>
                    <a:pt x="41" y="10"/>
                    <a:pt x="38" y="9"/>
                    <a:pt x="35" y="10"/>
                  </a:cubicBezTo>
                  <a:cubicBezTo>
                    <a:pt x="33" y="11"/>
                    <a:pt x="32" y="14"/>
                    <a:pt x="30" y="14"/>
                  </a:cubicBezTo>
                  <a:cubicBezTo>
                    <a:pt x="27" y="14"/>
                    <a:pt x="25" y="12"/>
                    <a:pt x="22" y="12"/>
                  </a:cubicBezTo>
                  <a:cubicBezTo>
                    <a:pt x="21" y="13"/>
                    <a:pt x="18" y="14"/>
                    <a:pt x="19" y="15"/>
                  </a:cubicBezTo>
                  <a:cubicBezTo>
                    <a:pt x="19" y="17"/>
                    <a:pt x="24" y="17"/>
                    <a:pt x="24" y="19"/>
                  </a:cubicBezTo>
                  <a:cubicBezTo>
                    <a:pt x="24" y="20"/>
                    <a:pt x="20" y="19"/>
                    <a:pt x="19" y="19"/>
                  </a:cubicBezTo>
                  <a:cubicBezTo>
                    <a:pt x="18" y="20"/>
                    <a:pt x="16" y="21"/>
                    <a:pt x="15" y="21"/>
                  </a:cubicBezTo>
                  <a:cubicBezTo>
                    <a:pt x="14" y="21"/>
                    <a:pt x="13" y="21"/>
                    <a:pt x="12" y="21"/>
                  </a:cubicBezTo>
                  <a:cubicBezTo>
                    <a:pt x="10" y="21"/>
                    <a:pt x="8" y="24"/>
                    <a:pt x="8" y="23"/>
                  </a:cubicBezTo>
                  <a:cubicBezTo>
                    <a:pt x="7" y="21"/>
                    <a:pt x="10" y="19"/>
                    <a:pt x="11" y="18"/>
                  </a:cubicBezTo>
                  <a:cubicBezTo>
                    <a:pt x="11" y="17"/>
                    <a:pt x="13" y="16"/>
                    <a:pt x="12" y="16"/>
                  </a:cubicBezTo>
                  <a:cubicBezTo>
                    <a:pt x="10" y="16"/>
                    <a:pt x="8" y="16"/>
                    <a:pt x="6" y="17"/>
                  </a:cubicBezTo>
                  <a:cubicBezTo>
                    <a:pt x="5" y="18"/>
                    <a:pt x="5" y="21"/>
                    <a:pt x="4" y="21"/>
                  </a:cubicBezTo>
                  <a:cubicBezTo>
                    <a:pt x="2" y="21"/>
                    <a:pt x="0" y="18"/>
                    <a:pt x="0" y="16"/>
                  </a:cubicBezTo>
                  <a:cubicBezTo>
                    <a:pt x="0" y="15"/>
                    <a:pt x="2" y="13"/>
                    <a:pt x="3" y="13"/>
                  </a:cubicBezTo>
                  <a:cubicBezTo>
                    <a:pt x="4" y="13"/>
                    <a:pt x="5" y="14"/>
                    <a:pt x="6" y="15"/>
                  </a:cubicBezTo>
                  <a:cubicBezTo>
                    <a:pt x="8" y="15"/>
                    <a:pt x="10" y="15"/>
                    <a:pt x="12" y="14"/>
                  </a:cubicBezTo>
                  <a:cubicBezTo>
                    <a:pt x="13" y="13"/>
                    <a:pt x="9" y="13"/>
                    <a:pt x="9" y="12"/>
                  </a:cubicBezTo>
                  <a:cubicBezTo>
                    <a:pt x="9" y="11"/>
                    <a:pt x="12" y="12"/>
                    <a:pt x="12" y="11"/>
                  </a:cubicBezTo>
                  <a:cubicBezTo>
                    <a:pt x="11" y="10"/>
                    <a:pt x="8" y="10"/>
                    <a:pt x="9" y="10"/>
                  </a:cubicBezTo>
                  <a:cubicBezTo>
                    <a:pt x="10" y="8"/>
                    <a:pt x="12" y="8"/>
                    <a:pt x="14" y="8"/>
                  </a:cubicBezTo>
                  <a:cubicBezTo>
                    <a:pt x="15" y="8"/>
                    <a:pt x="16" y="10"/>
                    <a:pt x="18" y="10"/>
                  </a:cubicBezTo>
                  <a:cubicBezTo>
                    <a:pt x="20" y="10"/>
                    <a:pt x="22" y="10"/>
                    <a:pt x="23" y="8"/>
                  </a:cubicBezTo>
                  <a:cubicBezTo>
                    <a:pt x="24" y="8"/>
                    <a:pt x="24" y="7"/>
                    <a:pt x="24" y="6"/>
                  </a:cubicBezTo>
                  <a:cubicBezTo>
                    <a:pt x="24" y="5"/>
                    <a:pt x="22" y="5"/>
                    <a:pt x="21" y="4"/>
                  </a:cubicBezTo>
                  <a:cubicBezTo>
                    <a:pt x="21" y="3"/>
                    <a:pt x="22" y="2"/>
                    <a:pt x="22" y="2"/>
                  </a:cubicBezTo>
                  <a:cubicBezTo>
                    <a:pt x="25" y="1"/>
                    <a:pt x="29" y="0"/>
                    <a:pt x="32" y="0"/>
                  </a:cubicBezTo>
                  <a:cubicBezTo>
                    <a:pt x="33" y="0"/>
                    <a:pt x="34" y="2"/>
                    <a:pt x="35" y="2"/>
                  </a:cubicBezTo>
                  <a:cubicBezTo>
                    <a:pt x="36" y="2"/>
                    <a:pt x="37" y="1"/>
                    <a:pt x="39" y="1"/>
                  </a:cubicBezTo>
                  <a:cubicBezTo>
                    <a:pt x="39" y="1"/>
                    <a:pt x="40" y="2"/>
                    <a:pt x="40" y="2"/>
                  </a:cubicBezTo>
                  <a:cubicBezTo>
                    <a:pt x="38" y="4"/>
                    <a:pt x="35" y="3"/>
                    <a:pt x="34" y="5"/>
                  </a:cubicBezTo>
                  <a:cubicBezTo>
                    <a:pt x="33" y="5"/>
                    <a:pt x="34" y="6"/>
                    <a:pt x="35" y="6"/>
                  </a:cubicBezTo>
                  <a:cubicBezTo>
                    <a:pt x="37" y="6"/>
                    <a:pt x="40" y="4"/>
                    <a:pt x="43" y="4"/>
                  </a:cubicBezTo>
                  <a:cubicBezTo>
                    <a:pt x="45" y="4"/>
                    <a:pt x="48" y="4"/>
                    <a:pt x="50" y="5"/>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308" name="Freeform 741"/>
            <p:cNvSpPr>
              <a:spLocks noChangeAspect="1"/>
            </p:cNvSpPr>
            <p:nvPr/>
          </p:nvSpPr>
          <p:spPr bwMode="auto">
            <a:xfrm>
              <a:off x="2757499" y="1721969"/>
              <a:ext cx="91148" cy="40170"/>
            </a:xfrm>
            <a:custGeom>
              <a:avLst/>
              <a:gdLst>
                <a:gd name="T0" fmla="*/ 41194 w 39"/>
                <a:gd name="T1" fmla="*/ 0 h 12"/>
                <a:gd name="T2" fmla="*/ 67408 w 39"/>
                <a:gd name="T3" fmla="*/ 1852 h 12"/>
                <a:gd name="T4" fmla="*/ 73025 w 39"/>
                <a:gd name="T5" fmla="*/ 9260 h 12"/>
                <a:gd name="T6" fmla="*/ 65535 w 39"/>
                <a:gd name="T7" fmla="*/ 9260 h 12"/>
                <a:gd name="T8" fmla="*/ 52428 w 39"/>
                <a:gd name="T9" fmla="*/ 5556 h 12"/>
                <a:gd name="T10" fmla="*/ 46811 w 39"/>
                <a:gd name="T11" fmla="*/ 12965 h 12"/>
                <a:gd name="T12" fmla="*/ 39321 w 39"/>
                <a:gd name="T13" fmla="*/ 11113 h 12"/>
                <a:gd name="T14" fmla="*/ 28087 w 39"/>
                <a:gd name="T15" fmla="*/ 20373 h 12"/>
                <a:gd name="T16" fmla="*/ 20597 w 39"/>
                <a:gd name="T17" fmla="*/ 22225 h 12"/>
                <a:gd name="T18" fmla="*/ 18724 w 39"/>
                <a:gd name="T19" fmla="*/ 18521 h 12"/>
                <a:gd name="T20" fmla="*/ 11235 w 39"/>
                <a:gd name="T21" fmla="*/ 16669 h 12"/>
                <a:gd name="T22" fmla="*/ 1872 w 39"/>
                <a:gd name="T23" fmla="*/ 16669 h 12"/>
                <a:gd name="T24" fmla="*/ 5617 w 39"/>
                <a:gd name="T25" fmla="*/ 12965 h 12"/>
                <a:gd name="T26" fmla="*/ 24342 w 39"/>
                <a:gd name="T27" fmla="*/ 12965 h 12"/>
                <a:gd name="T28" fmla="*/ 35576 w 39"/>
                <a:gd name="T29" fmla="*/ 5556 h 12"/>
                <a:gd name="T30" fmla="*/ 41194 w 39"/>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12"/>
                <a:gd name="T50" fmla="*/ 39 w 39"/>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12">
                  <a:moveTo>
                    <a:pt x="22" y="0"/>
                  </a:moveTo>
                  <a:cubicBezTo>
                    <a:pt x="26" y="0"/>
                    <a:pt x="31" y="0"/>
                    <a:pt x="36" y="1"/>
                  </a:cubicBezTo>
                  <a:cubicBezTo>
                    <a:pt x="37" y="2"/>
                    <a:pt x="39" y="3"/>
                    <a:pt x="39" y="5"/>
                  </a:cubicBezTo>
                  <a:cubicBezTo>
                    <a:pt x="39" y="6"/>
                    <a:pt x="36" y="6"/>
                    <a:pt x="35" y="5"/>
                  </a:cubicBezTo>
                  <a:cubicBezTo>
                    <a:pt x="32" y="5"/>
                    <a:pt x="30" y="3"/>
                    <a:pt x="28" y="3"/>
                  </a:cubicBezTo>
                  <a:cubicBezTo>
                    <a:pt x="26" y="3"/>
                    <a:pt x="26" y="6"/>
                    <a:pt x="25" y="7"/>
                  </a:cubicBezTo>
                  <a:cubicBezTo>
                    <a:pt x="24" y="7"/>
                    <a:pt x="22" y="6"/>
                    <a:pt x="21" y="6"/>
                  </a:cubicBezTo>
                  <a:cubicBezTo>
                    <a:pt x="19" y="7"/>
                    <a:pt x="17" y="9"/>
                    <a:pt x="15" y="11"/>
                  </a:cubicBezTo>
                  <a:cubicBezTo>
                    <a:pt x="13" y="11"/>
                    <a:pt x="12" y="12"/>
                    <a:pt x="11" y="12"/>
                  </a:cubicBezTo>
                  <a:cubicBezTo>
                    <a:pt x="10" y="12"/>
                    <a:pt x="11" y="10"/>
                    <a:pt x="10" y="10"/>
                  </a:cubicBezTo>
                  <a:cubicBezTo>
                    <a:pt x="9" y="9"/>
                    <a:pt x="7" y="9"/>
                    <a:pt x="6" y="9"/>
                  </a:cubicBezTo>
                  <a:cubicBezTo>
                    <a:pt x="4" y="9"/>
                    <a:pt x="2" y="10"/>
                    <a:pt x="1" y="9"/>
                  </a:cubicBezTo>
                  <a:cubicBezTo>
                    <a:pt x="0" y="8"/>
                    <a:pt x="2" y="7"/>
                    <a:pt x="3" y="7"/>
                  </a:cubicBezTo>
                  <a:cubicBezTo>
                    <a:pt x="7" y="6"/>
                    <a:pt x="10" y="7"/>
                    <a:pt x="13" y="7"/>
                  </a:cubicBezTo>
                  <a:cubicBezTo>
                    <a:pt x="15" y="6"/>
                    <a:pt x="17" y="5"/>
                    <a:pt x="19" y="3"/>
                  </a:cubicBezTo>
                  <a:cubicBezTo>
                    <a:pt x="20" y="2"/>
                    <a:pt x="20" y="1"/>
                    <a:pt x="22" y="0"/>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309" name="Freeform 742"/>
            <p:cNvSpPr>
              <a:spLocks noChangeAspect="1"/>
            </p:cNvSpPr>
            <p:nvPr/>
          </p:nvSpPr>
          <p:spPr bwMode="auto">
            <a:xfrm>
              <a:off x="2882331" y="1684667"/>
              <a:ext cx="13871" cy="25824"/>
            </a:xfrm>
            <a:custGeom>
              <a:avLst/>
              <a:gdLst>
                <a:gd name="T0" fmla="*/ 3704 w 6"/>
                <a:gd name="T1" fmla="*/ 1786 h 8"/>
                <a:gd name="T2" fmla="*/ 11113 w 6"/>
                <a:gd name="T3" fmla="*/ 5358 h 8"/>
                <a:gd name="T4" fmla="*/ 5557 w 6"/>
                <a:gd name="T5" fmla="*/ 10716 h 8"/>
                <a:gd name="T6" fmla="*/ 3704 w 6"/>
                <a:gd name="T7" fmla="*/ 14288 h 8"/>
                <a:gd name="T8" fmla="*/ 3704 w 6"/>
                <a:gd name="T9" fmla="*/ 1786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2" y="1"/>
                  </a:moveTo>
                  <a:cubicBezTo>
                    <a:pt x="3" y="0"/>
                    <a:pt x="6" y="2"/>
                    <a:pt x="6" y="3"/>
                  </a:cubicBezTo>
                  <a:cubicBezTo>
                    <a:pt x="6" y="5"/>
                    <a:pt x="4" y="5"/>
                    <a:pt x="3" y="6"/>
                  </a:cubicBezTo>
                  <a:cubicBezTo>
                    <a:pt x="3" y="7"/>
                    <a:pt x="2" y="8"/>
                    <a:pt x="2" y="8"/>
                  </a:cubicBezTo>
                  <a:cubicBezTo>
                    <a:pt x="1" y="6"/>
                    <a:pt x="0" y="3"/>
                    <a:pt x="2" y="1"/>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310" name="Freeform 743"/>
            <p:cNvSpPr>
              <a:spLocks noChangeAspect="1"/>
            </p:cNvSpPr>
            <p:nvPr/>
          </p:nvSpPr>
          <p:spPr bwMode="auto">
            <a:xfrm>
              <a:off x="2876388" y="1767877"/>
              <a:ext cx="13870" cy="22954"/>
            </a:xfrm>
            <a:custGeom>
              <a:avLst/>
              <a:gdLst>
                <a:gd name="T0" fmla="*/ 0 w 6"/>
                <a:gd name="T1" fmla="*/ 5443 h 7"/>
                <a:gd name="T2" fmla="*/ 5556 w 6"/>
                <a:gd name="T3" fmla="*/ 0 h 7"/>
                <a:gd name="T4" fmla="*/ 11112 w 6"/>
                <a:gd name="T5" fmla="*/ 1814 h 7"/>
                <a:gd name="T6" fmla="*/ 9260 w 6"/>
                <a:gd name="T7" fmla="*/ 10886 h 7"/>
                <a:gd name="T8" fmla="*/ 1852 w 6"/>
                <a:gd name="T9" fmla="*/ 12700 h 7"/>
                <a:gd name="T10" fmla="*/ 0 w 6"/>
                <a:gd name="T11" fmla="*/ 5443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0" y="3"/>
                  </a:moveTo>
                  <a:cubicBezTo>
                    <a:pt x="0" y="2"/>
                    <a:pt x="2" y="1"/>
                    <a:pt x="3" y="0"/>
                  </a:cubicBezTo>
                  <a:cubicBezTo>
                    <a:pt x="4" y="0"/>
                    <a:pt x="6" y="0"/>
                    <a:pt x="6" y="1"/>
                  </a:cubicBezTo>
                  <a:cubicBezTo>
                    <a:pt x="6" y="2"/>
                    <a:pt x="6" y="5"/>
                    <a:pt x="5" y="6"/>
                  </a:cubicBezTo>
                  <a:cubicBezTo>
                    <a:pt x="4" y="7"/>
                    <a:pt x="2" y="7"/>
                    <a:pt x="1" y="7"/>
                  </a:cubicBezTo>
                  <a:cubicBezTo>
                    <a:pt x="0" y="6"/>
                    <a:pt x="0" y="5"/>
                    <a:pt x="0" y="3"/>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sp>
          <p:nvSpPr>
            <p:cNvPr id="311" name="Freeform 744"/>
            <p:cNvSpPr>
              <a:spLocks noChangeAspect="1"/>
            </p:cNvSpPr>
            <p:nvPr/>
          </p:nvSpPr>
          <p:spPr bwMode="auto">
            <a:xfrm>
              <a:off x="2884314" y="1785093"/>
              <a:ext cx="41611" cy="28693"/>
            </a:xfrm>
            <a:custGeom>
              <a:avLst/>
              <a:gdLst>
                <a:gd name="T0" fmla="*/ 1961 w 17"/>
                <a:gd name="T1" fmla="*/ 8819 h 9"/>
                <a:gd name="T2" fmla="*/ 7844 w 17"/>
                <a:gd name="T3" fmla="*/ 14111 h 9"/>
                <a:gd name="T4" fmla="*/ 31376 w 17"/>
                <a:gd name="T5" fmla="*/ 14111 h 9"/>
                <a:gd name="T6" fmla="*/ 31376 w 17"/>
                <a:gd name="T7" fmla="*/ 10583 h 9"/>
                <a:gd name="T8" fmla="*/ 25493 w 17"/>
                <a:gd name="T9" fmla="*/ 5292 h 9"/>
                <a:gd name="T10" fmla="*/ 19610 w 17"/>
                <a:gd name="T11" fmla="*/ 1764 h 9"/>
                <a:gd name="T12" fmla="*/ 13727 w 17"/>
                <a:gd name="T13" fmla="*/ 10583 h 9"/>
                <a:gd name="T14" fmla="*/ 1961 w 17"/>
                <a:gd name="T15" fmla="*/ 8819 h 9"/>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9"/>
                <a:gd name="T26" fmla="*/ 17 w 17"/>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9">
                  <a:moveTo>
                    <a:pt x="1" y="5"/>
                  </a:moveTo>
                  <a:cubicBezTo>
                    <a:pt x="0" y="6"/>
                    <a:pt x="3" y="7"/>
                    <a:pt x="4" y="8"/>
                  </a:cubicBezTo>
                  <a:cubicBezTo>
                    <a:pt x="8" y="8"/>
                    <a:pt x="12" y="9"/>
                    <a:pt x="16" y="8"/>
                  </a:cubicBezTo>
                  <a:cubicBezTo>
                    <a:pt x="17" y="8"/>
                    <a:pt x="16" y="7"/>
                    <a:pt x="16" y="6"/>
                  </a:cubicBezTo>
                  <a:cubicBezTo>
                    <a:pt x="15" y="5"/>
                    <a:pt x="14" y="4"/>
                    <a:pt x="13" y="3"/>
                  </a:cubicBezTo>
                  <a:cubicBezTo>
                    <a:pt x="12" y="3"/>
                    <a:pt x="11" y="0"/>
                    <a:pt x="10" y="1"/>
                  </a:cubicBezTo>
                  <a:cubicBezTo>
                    <a:pt x="8" y="2"/>
                    <a:pt x="9" y="5"/>
                    <a:pt x="7" y="6"/>
                  </a:cubicBezTo>
                  <a:cubicBezTo>
                    <a:pt x="5" y="7"/>
                    <a:pt x="3" y="5"/>
                    <a:pt x="1" y="5"/>
                  </a:cubicBezTo>
                  <a:close/>
                </a:path>
              </a:pathLst>
            </a:custGeom>
            <a:solidFill>
              <a:srgbClr val="FFE270"/>
            </a:solidFill>
            <a:ln w="3175" cap="rnd">
              <a:solidFill>
                <a:srgbClr val="9C926C"/>
              </a:solidFill>
              <a:round/>
              <a:headEnd/>
              <a:tailEnd/>
            </a:ln>
          </p:spPr>
          <p:txBody>
            <a:bodyPr/>
            <a:lstStyle/>
            <a:p>
              <a:pPr defTabSz="914400"/>
              <a:endParaRPr lang="en-US">
                <a:solidFill>
                  <a:prstClr val="black"/>
                </a:solidFill>
                <a:latin typeface="Arial"/>
                <a:ea typeface="微软雅黑"/>
              </a:endParaRPr>
            </a:p>
          </p:txBody>
        </p:sp>
      </p:grpSp>
      <p:sp>
        <p:nvSpPr>
          <p:cNvPr id="321" name="Rounded Rectangle 320"/>
          <p:cNvSpPr/>
          <p:nvPr/>
        </p:nvSpPr>
        <p:spPr>
          <a:xfrm>
            <a:off x="8386186" y="2085946"/>
            <a:ext cx="3387794" cy="3661863"/>
          </a:xfrm>
          <a:prstGeom prst="roundRect">
            <a:avLst>
              <a:gd name="adj" fmla="val 3795"/>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3" name="Rectangle 322"/>
          <p:cNvSpPr/>
          <p:nvPr/>
        </p:nvSpPr>
        <p:spPr>
          <a:xfrm>
            <a:off x="9011290" y="2201724"/>
            <a:ext cx="2216428" cy="877163"/>
          </a:xfrm>
          <a:prstGeom prst="rect">
            <a:avLst/>
          </a:prstGeom>
        </p:spPr>
        <p:txBody>
          <a:bodyPr wrap="square">
            <a:spAutoFit/>
          </a:bodyPr>
          <a:lstStyle/>
          <a:p>
            <a:pPr algn="ctr">
              <a:lnSpc>
                <a:spcPct val="150000"/>
              </a:lnSpc>
              <a:spcAft>
                <a:spcPts val="0"/>
              </a:spcAft>
            </a:pPr>
            <a:r>
              <a:rPr lang="en-US" altLang="zh-CN" sz="1600" b="1" dirty="0" smtClean="0">
                <a:solidFill>
                  <a:schemeClr val="tx2"/>
                </a:solidFill>
                <a:latin typeface="Calibri" panose="020F0502020204030204" pitchFamily="34" charset="0"/>
                <a:ea typeface="宋体" panose="02010600030101010101" pitchFamily="2" charset="-122"/>
              </a:rPr>
              <a:t>Eurasia</a:t>
            </a:r>
          </a:p>
          <a:p>
            <a:pPr algn="ctr">
              <a:lnSpc>
                <a:spcPct val="150000"/>
              </a:lnSpc>
              <a:spcAft>
                <a:spcPts val="0"/>
              </a:spcAft>
            </a:pPr>
            <a:r>
              <a:rPr lang="en-US" altLang="zh-CN" b="1" dirty="0" smtClean="0">
                <a:solidFill>
                  <a:srgbClr val="FFFF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11 countries</a:t>
            </a:r>
            <a:endParaRPr lang="zh-CN" altLang="zh-CN" sz="1400" b="1" dirty="0">
              <a:solidFill>
                <a:srgbClr val="FFFF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351719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2"/>
          <p:cNvGrpSpPr/>
          <p:nvPr/>
        </p:nvGrpSpPr>
        <p:grpSpPr>
          <a:xfrm>
            <a:off x="0" y="0"/>
            <a:ext cx="12454014" cy="6893879"/>
            <a:chOff x="-257251" y="0"/>
            <a:chExt cx="12454014" cy="6893879"/>
          </a:xfrm>
        </p:grpSpPr>
        <p:pic>
          <p:nvPicPr>
            <p:cNvPr id="8" name="hellorf_2235220464.jpg" descr="hellorf_2235220464.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57251" y="1588"/>
              <a:ext cx="12454014" cy="6858000"/>
            </a:xfrm>
            <a:prstGeom prst="rect">
              <a:avLst/>
            </a:prstGeom>
            <a:ln w="12700">
              <a:miter lim="400000"/>
            </a:ln>
          </p:spPr>
        </p:pic>
        <p:sp>
          <p:nvSpPr>
            <p:cNvPr id="9" name="矩形 24"/>
            <p:cNvSpPr/>
            <p:nvPr/>
          </p:nvSpPr>
          <p:spPr>
            <a:xfrm>
              <a:off x="-257251" y="0"/>
              <a:ext cx="12454014" cy="6893879"/>
            </a:xfrm>
            <a:prstGeom prst="rect">
              <a:avLst/>
            </a:prstGeom>
            <a:solidFill>
              <a:schemeClr val="bg1">
                <a:lumMod val="5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Subtitle 1">
            <a:extLst>
              <a:ext uri="{FF2B5EF4-FFF2-40B4-BE49-F238E27FC236}">
                <a16:creationId xmlns="" xmlns:a16="http://schemas.microsoft.com/office/drawing/2014/main" id="{C6ADB1D9-336D-594D-9418-4BC486843D21}"/>
              </a:ext>
            </a:extLst>
          </p:cNvPr>
          <p:cNvSpPr txBox="1">
            <a:spLocks/>
          </p:cNvSpPr>
          <p:nvPr/>
        </p:nvSpPr>
        <p:spPr>
          <a:xfrm>
            <a:off x="415683" y="471258"/>
            <a:ext cx="11375723" cy="603504"/>
          </a:xfrm>
          <a:prstGeom prst="rect">
            <a:avLst/>
          </a:prstGeom>
        </p:spPr>
        <p:txBody>
          <a:bodyPr lIns="0" tIns="0" rIns="0" bIns="0" anchor="ctr" anchorCtr="0">
            <a:normAutofit/>
          </a:bodyPr>
          <a:lstStyle>
            <a:lvl1pPr marL="0" indent="0" algn="l" defTabSz="1187798" rtl="0" eaLnBrk="1" latinLnBrk="0" hangingPunct="1">
              <a:lnSpc>
                <a:spcPts val="3430"/>
              </a:lnSpc>
              <a:spcBef>
                <a:spcPts val="0"/>
              </a:spcBef>
              <a:buFont typeface="Arial" panose="020B0604020202020204" pitchFamily="34" charset="0"/>
              <a:buNone/>
              <a:defRPr sz="3200" kern="1200" baseline="0">
                <a:solidFill>
                  <a:schemeClr val="tx1"/>
                </a:solidFill>
                <a:latin typeface="Microsoft YaHei" panose="020B0503020204020204" pitchFamily="34" charset="-122"/>
                <a:ea typeface="Microsoft YaHei" panose="020B0503020204020204" pitchFamily="34" charset="-122"/>
                <a:cs typeface="+mn-cs"/>
              </a:defRPr>
            </a:lvl1pPr>
            <a:lvl2pPr marL="593900" indent="0" algn="ctr" defTabSz="1187798" rtl="0" eaLnBrk="1" latinLnBrk="0" hangingPunct="1">
              <a:lnSpc>
                <a:spcPct val="90000"/>
              </a:lnSpc>
              <a:spcBef>
                <a:spcPts val="650"/>
              </a:spcBef>
              <a:buFont typeface="Arial" panose="020B0604020202020204" pitchFamily="34" charset="0"/>
              <a:buNone/>
              <a:defRPr sz="2598" kern="1200">
                <a:solidFill>
                  <a:schemeClr val="tx1"/>
                </a:solidFill>
                <a:latin typeface="+mn-lt"/>
                <a:ea typeface="+mn-ea"/>
                <a:cs typeface="+mn-cs"/>
              </a:defRPr>
            </a:lvl2pPr>
            <a:lvl3pPr marL="1187798" indent="0" algn="ctr" defTabSz="1187798" rtl="0" eaLnBrk="1" latinLnBrk="0" hangingPunct="1">
              <a:lnSpc>
                <a:spcPct val="90000"/>
              </a:lnSpc>
              <a:spcBef>
                <a:spcPts val="650"/>
              </a:spcBef>
              <a:buFont typeface="Arial" panose="020B0604020202020204" pitchFamily="34" charset="0"/>
              <a:buNone/>
              <a:defRPr sz="2338" kern="1200">
                <a:solidFill>
                  <a:schemeClr val="tx1"/>
                </a:solidFill>
                <a:latin typeface="+mn-lt"/>
                <a:ea typeface="+mn-ea"/>
                <a:cs typeface="+mn-cs"/>
              </a:defRPr>
            </a:lvl3pPr>
            <a:lvl4pPr marL="1781699"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4pPr>
            <a:lvl5pPr marL="2375598"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5pPr>
            <a:lvl6pPr marL="2969497"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6pPr>
            <a:lvl7pPr marL="3563396"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7pPr>
            <a:lvl8pPr marL="4157297"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8pPr>
            <a:lvl9pPr marL="4751195"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9pPr>
          </a:lstStyle>
          <a:p>
            <a:r>
              <a:rPr lang="en-US" altLang="zh-CN" b="1" dirty="0" smtClean="0">
                <a:solidFill>
                  <a:schemeClr val="tx2"/>
                </a:solidFill>
              </a:rPr>
              <a:t>Huawei IP GALA Background</a:t>
            </a:r>
            <a:endParaRPr lang="zh-CN" altLang="en-US" b="1" dirty="0">
              <a:solidFill>
                <a:schemeClr val="tx2"/>
              </a:solidFill>
            </a:endParaRPr>
          </a:p>
        </p:txBody>
      </p:sp>
      <p:sp>
        <p:nvSpPr>
          <p:cNvPr id="5" name="Rectangle 4"/>
          <p:cNvSpPr/>
          <p:nvPr/>
        </p:nvSpPr>
        <p:spPr>
          <a:xfrm>
            <a:off x="1341127" y="2554872"/>
            <a:ext cx="9892930" cy="2308324"/>
          </a:xfrm>
          <a:prstGeom prst="rect">
            <a:avLst/>
          </a:prstGeom>
        </p:spPr>
        <p:txBody>
          <a:bodyPr wrap="square">
            <a:spAutoFit/>
          </a:bodyPr>
          <a:lstStyle/>
          <a:p>
            <a:pPr marL="342900" lvl="0" indent="-342900" algn="just">
              <a:lnSpc>
                <a:spcPct val="150000"/>
              </a:lnSpc>
              <a:spcAft>
                <a:spcPts val="0"/>
              </a:spcAft>
              <a:buFont typeface="Wingdings" panose="05000000000000000000" pitchFamily="2" charset="2"/>
              <a:buChar char="Ø"/>
            </a:pPr>
            <a:r>
              <a:rPr lang="en-US" altLang="zh-CN" sz="1600" b="1" dirty="0" smtClean="0">
                <a:solidFill>
                  <a:srgbClr val="FFC000"/>
                </a:solidFill>
                <a:latin typeface="Calibri" panose="020F0502020204030204" pitchFamily="34" charset="0"/>
                <a:ea typeface="宋体" panose="02010600030101010101" pitchFamily="2" charset="-122"/>
              </a:rPr>
              <a:t>Time</a:t>
            </a:r>
            <a:r>
              <a:rPr lang="en-US" altLang="zh-CN" sz="1600" dirty="0">
                <a:solidFill>
                  <a:schemeClr val="tx2"/>
                </a:solidFill>
                <a:latin typeface="Calibri" panose="020F0502020204030204" pitchFamily="34" charset="0"/>
                <a:ea typeface="宋体" panose="02010600030101010101" pitchFamily="2" charset="-122"/>
              </a:rPr>
              <a:t>: 18.09.2020, </a:t>
            </a:r>
            <a:r>
              <a:rPr lang="en-US" altLang="zh-CN" sz="1600" dirty="0" smtClean="0">
                <a:solidFill>
                  <a:schemeClr val="tx2"/>
                </a:solidFill>
                <a:latin typeface="Calibri" panose="020F0502020204030204" pitchFamily="34" charset="0"/>
                <a:ea typeface="宋体" panose="02010600030101010101" pitchFamily="2" charset="-122"/>
              </a:rPr>
              <a:t>09:00~13:00 (</a:t>
            </a:r>
            <a:r>
              <a:rPr lang="en-US" altLang="zh-CN" sz="1600" i="1" dirty="0" smtClean="0">
                <a:solidFill>
                  <a:schemeClr val="tx2"/>
                </a:solidFill>
                <a:latin typeface="Calibri" panose="020F0502020204030204" pitchFamily="34" charset="0"/>
                <a:ea typeface="宋体" panose="02010600030101010101" pitchFamily="2" charset="-122"/>
              </a:rPr>
              <a:t>Moscow Time</a:t>
            </a:r>
            <a:r>
              <a:rPr lang="en-US" altLang="zh-CN" sz="1600" dirty="0" smtClean="0">
                <a:solidFill>
                  <a:schemeClr val="tx2"/>
                </a:solidFill>
                <a:latin typeface="Calibri" panose="020F0502020204030204" pitchFamily="34" charset="0"/>
                <a:ea typeface="宋体" panose="02010600030101010101" pitchFamily="2" charset="-122"/>
              </a:rPr>
              <a:t>).</a:t>
            </a:r>
            <a:endParaRPr lang="zh-CN" altLang="zh-CN" sz="1100" dirty="0">
              <a:solidFill>
                <a:schemeClr val="tx2"/>
              </a:solidFill>
              <a:latin typeface="Calibri" panose="020F0502020204030204" pitchFamily="34" charset="0"/>
              <a:ea typeface="宋体" panose="02010600030101010101" pitchFamily="2" charset="-122"/>
            </a:endParaRPr>
          </a:p>
          <a:p>
            <a:pPr marL="342900" lvl="0" indent="-342900" algn="just">
              <a:lnSpc>
                <a:spcPct val="150000"/>
              </a:lnSpc>
              <a:spcAft>
                <a:spcPts val="0"/>
              </a:spcAft>
              <a:buFont typeface="Wingdings" panose="05000000000000000000" pitchFamily="2" charset="2"/>
              <a:buChar char="Ø"/>
            </a:pPr>
            <a:r>
              <a:rPr lang="en-US" altLang="zh-CN" sz="1600" b="1" dirty="0">
                <a:solidFill>
                  <a:srgbClr val="FFC000"/>
                </a:solidFill>
                <a:latin typeface="Calibri" panose="020F0502020204030204" pitchFamily="34" charset="0"/>
                <a:ea typeface="宋体" panose="02010600030101010101" pitchFamily="2" charset="-122"/>
              </a:rPr>
              <a:t>Slogan</a:t>
            </a:r>
            <a:r>
              <a:rPr lang="en-US" altLang="zh-CN" sz="1600" dirty="0">
                <a:solidFill>
                  <a:schemeClr val="tx2"/>
                </a:solidFill>
                <a:latin typeface="Calibri" panose="020F0502020204030204" pitchFamily="34" charset="0"/>
                <a:ea typeface="宋体" panose="02010600030101010101" pitchFamily="2" charset="-122"/>
              </a:rPr>
              <a:t>: In the F5G Era, Intelligent IP Builds Intelligent Connections for 5G &amp; Cloud Services.</a:t>
            </a:r>
            <a:endParaRPr lang="zh-CN" altLang="zh-CN" sz="1100" dirty="0">
              <a:solidFill>
                <a:schemeClr val="tx2"/>
              </a:solidFill>
              <a:latin typeface="Calibri" panose="020F0502020204030204" pitchFamily="34" charset="0"/>
              <a:ea typeface="宋体" panose="02010600030101010101" pitchFamily="2" charset="-122"/>
            </a:endParaRPr>
          </a:p>
          <a:p>
            <a:pPr marL="342900" lvl="0" indent="-342900" algn="just">
              <a:lnSpc>
                <a:spcPct val="150000"/>
              </a:lnSpc>
              <a:spcAft>
                <a:spcPts val="0"/>
              </a:spcAft>
              <a:buFont typeface="Wingdings" panose="05000000000000000000" pitchFamily="2" charset="2"/>
              <a:buChar char="Ø"/>
            </a:pPr>
            <a:r>
              <a:rPr lang="en-US" altLang="zh-CN" sz="1600" b="1" dirty="0">
                <a:solidFill>
                  <a:srgbClr val="FFC000"/>
                </a:solidFill>
                <a:latin typeface="Calibri" panose="020F0502020204030204" pitchFamily="34" charset="0"/>
                <a:ea typeface="宋体" panose="02010600030101010101" pitchFamily="2" charset="-122"/>
              </a:rPr>
              <a:t>Content</a:t>
            </a:r>
            <a:r>
              <a:rPr lang="en-US" altLang="zh-CN" sz="1600" dirty="0">
                <a:solidFill>
                  <a:schemeClr val="tx2"/>
                </a:solidFill>
                <a:latin typeface="Calibri" panose="020F0502020204030204" pitchFamily="34" charset="0"/>
                <a:ea typeface="宋体" panose="02010600030101010101" pitchFamily="2" charset="-122"/>
              </a:rPr>
              <a:t>: Industry trend and standard, new technology and solution, successful commercial experience, etc.</a:t>
            </a:r>
            <a:endParaRPr lang="zh-CN" altLang="zh-CN" sz="1100" dirty="0">
              <a:solidFill>
                <a:schemeClr val="tx2"/>
              </a:solidFill>
              <a:latin typeface="Calibri" panose="020F0502020204030204" pitchFamily="34" charset="0"/>
              <a:ea typeface="宋体" panose="02010600030101010101" pitchFamily="2" charset="-122"/>
            </a:endParaRPr>
          </a:p>
          <a:p>
            <a:pPr marL="342900" lvl="0" indent="-342900" algn="just">
              <a:lnSpc>
                <a:spcPct val="150000"/>
              </a:lnSpc>
              <a:spcAft>
                <a:spcPts val="0"/>
              </a:spcAft>
              <a:buFont typeface="Wingdings" panose="05000000000000000000" pitchFamily="2" charset="2"/>
              <a:buChar char="Ø"/>
            </a:pPr>
            <a:r>
              <a:rPr lang="en-US" altLang="zh-CN" sz="1600" b="1" dirty="0">
                <a:solidFill>
                  <a:srgbClr val="FFC000"/>
                </a:solidFill>
                <a:latin typeface="Calibri" panose="020F0502020204030204" pitchFamily="34" charset="0"/>
                <a:ea typeface="宋体" panose="02010600030101010101" pitchFamily="2" charset="-122"/>
              </a:rPr>
              <a:t>Participants</a:t>
            </a:r>
            <a:r>
              <a:rPr lang="en-US" altLang="zh-CN" sz="1600" dirty="0">
                <a:solidFill>
                  <a:schemeClr val="tx2"/>
                </a:solidFill>
                <a:latin typeface="Calibri" panose="020F0502020204030204" pitchFamily="34" charset="0"/>
                <a:ea typeface="宋体" panose="02010600030101010101" pitchFamily="2" charset="-122"/>
              </a:rPr>
              <a:t>: Standard organization, Carriers, industry expert etc.</a:t>
            </a:r>
            <a:endParaRPr lang="zh-CN" altLang="zh-CN" sz="1100" dirty="0">
              <a:solidFill>
                <a:schemeClr val="tx2"/>
              </a:solidFill>
              <a:latin typeface="Calibri" panose="020F0502020204030204" pitchFamily="34" charset="0"/>
              <a:ea typeface="宋体" panose="02010600030101010101" pitchFamily="2" charset="-122"/>
            </a:endParaRPr>
          </a:p>
          <a:p>
            <a:pPr marL="342900" lvl="0" indent="-342900" algn="just">
              <a:lnSpc>
                <a:spcPct val="150000"/>
              </a:lnSpc>
              <a:spcAft>
                <a:spcPts val="0"/>
              </a:spcAft>
              <a:buFont typeface="Wingdings" panose="05000000000000000000" pitchFamily="2" charset="2"/>
              <a:buChar char="Ø"/>
            </a:pPr>
            <a:r>
              <a:rPr lang="en-US" altLang="zh-CN" sz="1600" b="1" dirty="0">
                <a:solidFill>
                  <a:srgbClr val="FFC000"/>
                </a:solidFill>
                <a:latin typeface="Calibri" panose="020F0502020204030204" pitchFamily="34" charset="0"/>
                <a:ea typeface="宋体" panose="02010600030101010101" pitchFamily="2" charset="-122"/>
              </a:rPr>
              <a:t>Mode</a:t>
            </a:r>
            <a:r>
              <a:rPr lang="en-US" altLang="zh-CN" sz="1600" dirty="0">
                <a:solidFill>
                  <a:schemeClr val="tx2"/>
                </a:solidFill>
                <a:latin typeface="Calibri" panose="020F0502020204030204" pitchFamily="34" charset="0"/>
                <a:ea typeface="宋体" panose="02010600030101010101" pitchFamily="2" charset="-122"/>
              </a:rPr>
              <a:t>: On line: All of the participants.</a:t>
            </a:r>
            <a:endParaRPr lang="zh-CN" altLang="zh-CN" sz="1100" dirty="0">
              <a:solidFill>
                <a:schemeClr val="tx2"/>
              </a:solidFill>
              <a:latin typeface="Calibri" panose="020F0502020204030204" pitchFamily="34" charset="0"/>
              <a:ea typeface="宋体" panose="02010600030101010101" pitchFamily="2" charset="-122"/>
            </a:endParaRPr>
          </a:p>
          <a:p>
            <a:pPr marL="266700" algn="just">
              <a:lnSpc>
                <a:spcPct val="150000"/>
              </a:lnSpc>
              <a:spcAft>
                <a:spcPts val="0"/>
              </a:spcAft>
            </a:pPr>
            <a:r>
              <a:rPr lang="en-US" altLang="zh-CN" sz="1600" dirty="0">
                <a:solidFill>
                  <a:schemeClr val="tx2"/>
                </a:solidFill>
                <a:latin typeface="Calibri" panose="020F0502020204030204" pitchFamily="34" charset="0"/>
                <a:ea typeface="宋体" panose="02010600030101010101" pitchFamily="2" charset="-122"/>
              </a:rPr>
              <a:t> </a:t>
            </a:r>
            <a:r>
              <a:rPr lang="en-US" altLang="zh-CN" sz="1600" dirty="0" smtClean="0">
                <a:solidFill>
                  <a:schemeClr val="tx2"/>
                </a:solidFill>
                <a:latin typeface="Calibri" panose="020F0502020204030204" pitchFamily="34" charset="0"/>
                <a:ea typeface="宋体" panose="02010600030101010101" pitchFamily="2" charset="-122"/>
              </a:rPr>
              <a:t>             Off </a:t>
            </a:r>
            <a:r>
              <a:rPr lang="en-US" altLang="zh-CN" sz="1600" dirty="0">
                <a:solidFill>
                  <a:schemeClr val="tx2"/>
                </a:solidFill>
                <a:latin typeface="Calibri" panose="020F0502020204030204" pitchFamily="34" charset="0"/>
                <a:ea typeface="宋体" panose="02010600030101010101" pitchFamily="2" charset="-122"/>
              </a:rPr>
              <a:t>line: Keynote speech speakers at Huawei CSIC </a:t>
            </a:r>
            <a:r>
              <a:rPr lang="en-US" altLang="zh-CN" sz="1600" dirty="0" smtClean="0">
                <a:solidFill>
                  <a:schemeClr val="tx2"/>
                </a:solidFill>
                <a:latin typeface="Calibri" panose="020F0502020204030204" pitchFamily="34" charset="0"/>
                <a:ea typeface="宋体" panose="02010600030101010101" pitchFamily="2" charset="-122"/>
              </a:rPr>
              <a:t>(</a:t>
            </a:r>
            <a:r>
              <a:rPr lang="ru-RU" altLang="zh-CN" sz="1600" i="1" dirty="0" smtClean="0">
                <a:solidFill>
                  <a:schemeClr val="tx2"/>
                </a:solidFill>
                <a:latin typeface="Calibri" panose="020F0502020204030204" pitchFamily="34" charset="0"/>
                <a:ea typeface="宋体" panose="02010600030101010101" pitchFamily="2" charset="-122"/>
              </a:rPr>
              <a:t>Крылатская </a:t>
            </a:r>
            <a:r>
              <a:rPr lang="ru-RU" altLang="zh-CN" sz="1600" i="1" dirty="0">
                <a:solidFill>
                  <a:schemeClr val="tx2"/>
                </a:solidFill>
                <a:latin typeface="Calibri" panose="020F0502020204030204" pitchFamily="34" charset="0"/>
                <a:ea typeface="宋体" panose="02010600030101010101" pitchFamily="2" charset="-122"/>
              </a:rPr>
              <a:t>ул., 17к4</a:t>
            </a:r>
            <a:r>
              <a:rPr lang="ru-RU" altLang="zh-CN" sz="1600" i="1" dirty="0" smtClean="0">
                <a:solidFill>
                  <a:schemeClr val="tx2"/>
                </a:solidFill>
                <a:latin typeface="Calibri" panose="020F0502020204030204" pitchFamily="34" charset="0"/>
                <a:ea typeface="宋体" panose="02010600030101010101" pitchFamily="2" charset="-122"/>
              </a:rPr>
              <a:t>, Москва</a:t>
            </a:r>
            <a:r>
              <a:rPr lang="en-US" altLang="zh-CN" sz="1600" dirty="0" smtClean="0">
                <a:solidFill>
                  <a:schemeClr val="tx2"/>
                </a:solidFill>
                <a:latin typeface="Calibri" panose="020F0502020204030204" pitchFamily="34" charset="0"/>
                <a:ea typeface="宋体" panose="02010600030101010101" pitchFamily="2" charset="-122"/>
              </a:rPr>
              <a:t>).</a:t>
            </a:r>
            <a:endParaRPr lang="zh-CN" altLang="zh-CN" sz="1100" dirty="0">
              <a:solidFill>
                <a:schemeClr val="tx2"/>
              </a:solidFill>
              <a:latin typeface="Calibri" panose="020F0502020204030204" pitchFamily="34" charset="0"/>
              <a:ea typeface="宋体" panose="02010600030101010101" pitchFamily="2" charset="-122"/>
            </a:endParaRPr>
          </a:p>
        </p:txBody>
      </p:sp>
      <p:sp>
        <p:nvSpPr>
          <p:cNvPr id="6" name="Rectangle 5"/>
          <p:cNvSpPr/>
          <p:nvPr/>
        </p:nvSpPr>
        <p:spPr>
          <a:xfrm>
            <a:off x="487688" y="1398065"/>
            <a:ext cx="11103421" cy="923330"/>
          </a:xfrm>
          <a:prstGeom prst="rect">
            <a:avLst/>
          </a:prstGeom>
        </p:spPr>
        <p:txBody>
          <a:bodyPr wrap="square">
            <a:spAutoFit/>
          </a:bodyPr>
          <a:lstStyle/>
          <a:p>
            <a:pPr algn="just"/>
            <a:r>
              <a:rPr lang="en-US" altLang="zh-CN" i="1" dirty="0">
                <a:solidFill>
                  <a:schemeClr val="tx2"/>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“Goal of Huawei IP GALA is to create a platform for successful communications between industry, carriers, and experts. The summit is to promote the industry trend, new technology and successful commercial experience to all industry members and the sustainable development of the ecosystem. </a:t>
            </a:r>
            <a:r>
              <a:rPr lang="en-US" altLang="zh-CN" i="1" dirty="0" smtClean="0">
                <a:solidFill>
                  <a:schemeClr val="tx2"/>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a:t>
            </a:r>
            <a:endParaRPr lang="zh-CN" altLang="zh-CN" sz="1200" i="1" dirty="0">
              <a:solidFill>
                <a:schemeClr val="tx2"/>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endParaRPr>
          </a:p>
        </p:txBody>
      </p:sp>
      <p:sp>
        <p:nvSpPr>
          <p:cNvPr id="2" name="Rectangle 1"/>
          <p:cNvSpPr/>
          <p:nvPr/>
        </p:nvSpPr>
        <p:spPr>
          <a:xfrm>
            <a:off x="3188926" y="5471453"/>
            <a:ext cx="8402183" cy="369332"/>
          </a:xfrm>
          <a:prstGeom prst="rect">
            <a:avLst/>
          </a:prstGeom>
        </p:spPr>
        <p:txBody>
          <a:bodyPr wrap="square">
            <a:spAutoFit/>
          </a:bodyPr>
          <a:lstStyle/>
          <a:p>
            <a:pPr algn="r">
              <a:spcAft>
                <a:spcPts val="0"/>
              </a:spcAft>
            </a:pPr>
            <a:r>
              <a:rPr lang="en-US" altLang="zh-CN" i="1" dirty="0">
                <a:solidFill>
                  <a:schemeClr val="tx2"/>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Looking forward to seeing you at the Third Russia IP GALA summit! </a:t>
            </a:r>
            <a:endParaRPr lang="zh-CN" altLang="zh-CN" i="1" dirty="0">
              <a:solidFill>
                <a:schemeClr val="tx2"/>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768066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2"/>
          <p:cNvGrpSpPr/>
          <p:nvPr/>
        </p:nvGrpSpPr>
        <p:grpSpPr>
          <a:xfrm>
            <a:off x="0" y="0"/>
            <a:ext cx="12196763" cy="6893879"/>
            <a:chOff x="-257251" y="0"/>
            <a:chExt cx="12454014" cy="6893879"/>
          </a:xfrm>
        </p:grpSpPr>
        <p:pic>
          <p:nvPicPr>
            <p:cNvPr id="12" name="hellorf_2235220464.jpg" descr="hellorf_2235220464.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57251" y="1588"/>
              <a:ext cx="12454014" cy="6858000"/>
            </a:xfrm>
            <a:prstGeom prst="rect">
              <a:avLst/>
            </a:prstGeom>
            <a:ln w="12700">
              <a:miter lim="400000"/>
            </a:ln>
          </p:spPr>
        </p:pic>
        <p:sp>
          <p:nvSpPr>
            <p:cNvPr id="13" name="矩形 24"/>
            <p:cNvSpPr/>
            <p:nvPr/>
          </p:nvSpPr>
          <p:spPr>
            <a:xfrm>
              <a:off x="-257251" y="0"/>
              <a:ext cx="12454014" cy="6893879"/>
            </a:xfrm>
            <a:prstGeom prst="rect">
              <a:avLst/>
            </a:prstGeom>
            <a:solidFill>
              <a:schemeClr val="bg1">
                <a:lumMod val="5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6666"/>
                </a:solidFill>
              </a:endParaRPr>
            </a:p>
          </p:txBody>
        </p:sp>
      </p:grpSp>
      <p:sp>
        <p:nvSpPr>
          <p:cNvPr id="5" name="Subtitle 1">
            <a:extLst>
              <a:ext uri="{FF2B5EF4-FFF2-40B4-BE49-F238E27FC236}">
                <a16:creationId xmlns="" xmlns:a16="http://schemas.microsoft.com/office/drawing/2014/main" id="{C6ADB1D9-336D-594D-9418-4BC486843D21}"/>
              </a:ext>
            </a:extLst>
          </p:cNvPr>
          <p:cNvSpPr txBox="1">
            <a:spLocks/>
          </p:cNvSpPr>
          <p:nvPr/>
        </p:nvSpPr>
        <p:spPr>
          <a:xfrm>
            <a:off x="304799" y="175092"/>
            <a:ext cx="11375723" cy="603504"/>
          </a:xfrm>
          <a:prstGeom prst="rect">
            <a:avLst/>
          </a:prstGeom>
        </p:spPr>
        <p:txBody>
          <a:bodyPr lIns="0" tIns="0" rIns="0" bIns="0" anchor="ctr" anchorCtr="0">
            <a:normAutofit/>
          </a:bodyPr>
          <a:lstStyle>
            <a:lvl1pPr marL="0" indent="0" algn="l" defTabSz="1187798" rtl="0" eaLnBrk="1" latinLnBrk="0" hangingPunct="1">
              <a:lnSpc>
                <a:spcPts val="3430"/>
              </a:lnSpc>
              <a:spcBef>
                <a:spcPts val="0"/>
              </a:spcBef>
              <a:buFont typeface="Arial" panose="020B0604020202020204" pitchFamily="34" charset="0"/>
              <a:buNone/>
              <a:defRPr sz="3200" kern="1200" baseline="0">
                <a:solidFill>
                  <a:schemeClr val="tx1"/>
                </a:solidFill>
                <a:latin typeface="Microsoft YaHei" panose="020B0503020204020204" pitchFamily="34" charset="-122"/>
                <a:ea typeface="Microsoft YaHei" panose="020B0503020204020204" pitchFamily="34" charset="-122"/>
                <a:cs typeface="+mn-cs"/>
              </a:defRPr>
            </a:lvl1pPr>
            <a:lvl2pPr marL="593900" indent="0" algn="ctr" defTabSz="1187798" rtl="0" eaLnBrk="1" latinLnBrk="0" hangingPunct="1">
              <a:lnSpc>
                <a:spcPct val="90000"/>
              </a:lnSpc>
              <a:spcBef>
                <a:spcPts val="650"/>
              </a:spcBef>
              <a:buFont typeface="Arial" panose="020B0604020202020204" pitchFamily="34" charset="0"/>
              <a:buNone/>
              <a:defRPr sz="2598" kern="1200">
                <a:solidFill>
                  <a:schemeClr val="tx1"/>
                </a:solidFill>
                <a:latin typeface="+mn-lt"/>
                <a:ea typeface="+mn-ea"/>
                <a:cs typeface="+mn-cs"/>
              </a:defRPr>
            </a:lvl2pPr>
            <a:lvl3pPr marL="1187798" indent="0" algn="ctr" defTabSz="1187798" rtl="0" eaLnBrk="1" latinLnBrk="0" hangingPunct="1">
              <a:lnSpc>
                <a:spcPct val="90000"/>
              </a:lnSpc>
              <a:spcBef>
                <a:spcPts val="650"/>
              </a:spcBef>
              <a:buFont typeface="Arial" panose="020B0604020202020204" pitchFamily="34" charset="0"/>
              <a:buNone/>
              <a:defRPr sz="2338" kern="1200">
                <a:solidFill>
                  <a:schemeClr val="tx1"/>
                </a:solidFill>
                <a:latin typeface="+mn-lt"/>
                <a:ea typeface="+mn-ea"/>
                <a:cs typeface="+mn-cs"/>
              </a:defRPr>
            </a:lvl3pPr>
            <a:lvl4pPr marL="1781699"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4pPr>
            <a:lvl5pPr marL="2375598"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5pPr>
            <a:lvl6pPr marL="2969497"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6pPr>
            <a:lvl7pPr marL="3563396"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7pPr>
            <a:lvl8pPr marL="4157297"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8pPr>
            <a:lvl9pPr marL="4751195"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9pPr>
          </a:lstStyle>
          <a:p>
            <a:r>
              <a:rPr lang="en-US" altLang="zh-CN" b="1" dirty="0" smtClean="0">
                <a:solidFill>
                  <a:srgbClr val="FFFFFF"/>
                </a:solidFill>
              </a:rPr>
              <a:t>Agenda</a:t>
            </a:r>
            <a:endParaRPr lang="zh-CN" altLang="en-US" b="1" dirty="0">
              <a:solidFill>
                <a:srgbClr val="FFFFFF"/>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603344889"/>
              </p:ext>
            </p:extLst>
          </p:nvPr>
        </p:nvGraphicFramePr>
        <p:xfrm>
          <a:off x="4467486" y="884586"/>
          <a:ext cx="7358745" cy="5663799"/>
        </p:xfrm>
        <a:graphic>
          <a:graphicData uri="http://schemas.openxmlformats.org/drawingml/2006/table">
            <a:tbl>
              <a:tblPr/>
              <a:tblGrid>
                <a:gridCol w="777060"/>
                <a:gridCol w="807911"/>
                <a:gridCol w="1014155"/>
                <a:gridCol w="710133"/>
                <a:gridCol w="4049486"/>
              </a:tblGrid>
              <a:tr h="351581">
                <a:tc>
                  <a:txBody>
                    <a:bodyPr/>
                    <a:lstStyle/>
                    <a:p>
                      <a:pPr algn="ctr" fontAlgn="ctr"/>
                      <a:r>
                        <a:rPr lang="en-US" altLang="zh-CN" sz="1000" b="1" i="0" u="none" strike="noStrike" dirty="0" smtClean="0">
                          <a:effectLst/>
                          <a:latin typeface="微软雅黑" panose="020B0503020204020204" pitchFamily="34" charset="-122"/>
                          <a:ea typeface="微软雅黑" panose="020B0503020204020204" pitchFamily="34" charset="-122"/>
                        </a:rPr>
                        <a:t>Category</a:t>
                      </a:r>
                      <a:endParaRPr lang="zh-CN" altLang="en-US" sz="1000" b="1" i="0" u="none" strike="noStrike" dirty="0">
                        <a:effectLst/>
                        <a:latin typeface="微软雅黑" panose="020B0503020204020204" pitchFamily="34" charset="-122"/>
                        <a:ea typeface="微软雅黑" panose="020B0503020204020204" pitchFamily="34" charset="-122"/>
                      </a:endParaRP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altLang="zh-CN" sz="1000" b="1" i="0" u="none" strike="noStrike" dirty="0" smtClean="0">
                          <a:effectLst/>
                          <a:latin typeface="微软雅黑" panose="020B0503020204020204" pitchFamily="34" charset="-122"/>
                          <a:ea typeface="微软雅黑" panose="020B0503020204020204" pitchFamily="34" charset="-122"/>
                        </a:rPr>
                        <a:t>Add.</a:t>
                      </a:r>
                      <a:endParaRPr lang="zh-CN" altLang="en-US" sz="1000" b="1" i="0" u="none" strike="noStrike" dirty="0">
                        <a:effectLst/>
                        <a:latin typeface="微软雅黑" panose="020B0503020204020204" pitchFamily="34" charset="-122"/>
                        <a:ea typeface="微软雅黑" panose="020B0503020204020204" pitchFamily="34" charset="-122"/>
                      </a:endParaRP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altLang="zh-CN" sz="1000" b="1" i="0" u="none" strike="noStrike" dirty="0" smtClean="0">
                          <a:effectLst/>
                          <a:latin typeface="微软雅黑" panose="020B0503020204020204" pitchFamily="34" charset="-122"/>
                          <a:ea typeface="微软雅黑" panose="020B0503020204020204" pitchFamily="34" charset="-122"/>
                        </a:rPr>
                        <a:t>Time</a:t>
                      </a:r>
                      <a:endParaRPr lang="zh-CN" altLang="en-US" sz="1000" b="1" i="0" u="none" strike="noStrike" dirty="0">
                        <a:effectLst/>
                        <a:latin typeface="微软雅黑" panose="020B0503020204020204" pitchFamily="34" charset="-122"/>
                        <a:ea typeface="微软雅黑" panose="020B0503020204020204" pitchFamily="34" charset="-122"/>
                      </a:endParaRP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1000" b="1" i="0" u="none" strike="noStrike" dirty="0" smtClean="0">
                          <a:effectLst/>
                          <a:latin typeface="微软雅黑" panose="020B0503020204020204" pitchFamily="34" charset="-122"/>
                          <a:ea typeface="微软雅黑" panose="020B0503020204020204" pitchFamily="34" charset="-122"/>
                        </a:rPr>
                        <a:t>Duration</a:t>
                      </a:r>
                      <a:endParaRPr lang="en-US" sz="1000" b="1" i="0" u="none" strike="noStrike" dirty="0">
                        <a:effectLst/>
                        <a:latin typeface="微软雅黑" panose="020B0503020204020204" pitchFamily="34" charset="-122"/>
                        <a:ea typeface="微软雅黑" panose="020B0503020204020204" pitchFamily="34" charset="-122"/>
                      </a:endParaRP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1000" b="1" i="0" u="none" strike="noStrike" dirty="0" smtClean="0">
                          <a:effectLst/>
                          <a:latin typeface="微软雅黑" panose="020B0503020204020204" pitchFamily="34" charset="-122"/>
                          <a:ea typeface="微软雅黑" panose="020B0503020204020204" pitchFamily="34" charset="-122"/>
                        </a:rPr>
                        <a:t>Topic</a:t>
                      </a:r>
                      <a:endParaRPr lang="en-US" sz="1000" b="1" i="0" u="none" strike="noStrike" dirty="0">
                        <a:effectLst/>
                        <a:latin typeface="微软雅黑" panose="020B0503020204020204" pitchFamily="34" charset="-122"/>
                        <a:ea typeface="微软雅黑" panose="020B0503020204020204" pitchFamily="34" charset="-122"/>
                      </a:endParaRP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r>
              <a:tr h="351581">
                <a:tc rowSpan="12">
                  <a:txBody>
                    <a:bodyPr/>
                    <a:lstStyle/>
                    <a:p>
                      <a:pPr algn="ctr" fontAlgn="ctr"/>
                      <a:r>
                        <a:rPr lang="en-US" altLang="zh-CN" sz="1000" b="1" i="0" u="none" strike="noStrike" dirty="0" smtClean="0">
                          <a:effectLst/>
                          <a:latin typeface="微软雅黑" panose="020B0503020204020204" pitchFamily="34" charset="-122"/>
                          <a:ea typeface="微软雅黑" panose="020B0503020204020204" pitchFamily="34" charset="-122"/>
                        </a:rPr>
                        <a:t>Key</a:t>
                      </a:r>
                      <a:r>
                        <a:rPr lang="en-US" altLang="zh-CN" sz="1000" b="1" i="0" u="none" strike="noStrike" baseline="0" dirty="0" smtClean="0">
                          <a:effectLst/>
                          <a:latin typeface="微软雅黑" panose="020B0503020204020204" pitchFamily="34" charset="-122"/>
                          <a:ea typeface="微软雅黑" panose="020B0503020204020204" pitchFamily="34" charset="-122"/>
                        </a:rPr>
                        <a:t>note</a:t>
                      </a:r>
                    </a:p>
                    <a:p>
                      <a:pPr algn="ctr" fontAlgn="ctr"/>
                      <a:r>
                        <a:rPr lang="en-US" altLang="zh-CN" sz="1000" b="1" i="0" u="none" strike="noStrike" baseline="0" dirty="0" smtClean="0">
                          <a:effectLst/>
                          <a:latin typeface="微软雅黑" panose="020B0503020204020204" pitchFamily="34" charset="-122"/>
                          <a:ea typeface="微软雅黑" panose="020B0503020204020204" pitchFamily="34" charset="-122"/>
                        </a:rPr>
                        <a:t>Speeches</a:t>
                      </a:r>
                      <a:endParaRPr lang="en-US" altLang="zh-CN" sz="1000" b="1" i="0" u="none" strike="noStrike" dirty="0" smtClean="0">
                        <a:effectLst/>
                        <a:latin typeface="微软雅黑" panose="020B0503020204020204" pitchFamily="34" charset="-122"/>
                        <a:ea typeface="微软雅黑" panose="020B0503020204020204" pitchFamily="34" charset="-122"/>
                      </a:endParaRP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alpha val="80000"/>
                      </a:schemeClr>
                    </a:solidFill>
                  </a:tcPr>
                </a:tc>
                <a:tc rowSpan="14">
                  <a:txBody>
                    <a:bodyPr/>
                    <a:lstStyle/>
                    <a:p>
                      <a:pPr algn="ctr" fontAlgn="ctr"/>
                      <a:r>
                        <a:rPr lang="en-US" altLang="zh-CN" sz="1000" b="0" i="0" u="none" strike="noStrike" dirty="0" smtClean="0">
                          <a:effectLst/>
                          <a:latin typeface="微软雅黑" panose="020B0503020204020204" pitchFamily="34" charset="-122"/>
                          <a:ea typeface="微软雅黑" panose="020B0503020204020204" pitchFamily="34" charset="-122"/>
                        </a:rPr>
                        <a:t>Live Broadcast</a:t>
                      </a:r>
                    </a:p>
                    <a:p>
                      <a:pPr algn="ctr" fontAlgn="ctr"/>
                      <a:r>
                        <a:rPr lang="en-US" altLang="zh-CN" sz="1000" b="0" i="0" u="none" strike="noStrike" dirty="0" smtClean="0">
                          <a:effectLst/>
                          <a:latin typeface="微软雅黑" panose="020B0503020204020204" pitchFamily="34" charset="-122"/>
                          <a:ea typeface="微软雅黑" panose="020B0503020204020204" pitchFamily="34" charset="-122"/>
                        </a:rPr>
                        <a:t>+</a:t>
                      </a:r>
                    </a:p>
                    <a:p>
                      <a:pPr algn="ctr" fontAlgn="ctr"/>
                      <a:r>
                        <a:rPr lang="en-US" altLang="zh-CN" sz="1000" b="0" i="0" u="none" strike="noStrike" dirty="0" smtClean="0">
                          <a:effectLst/>
                          <a:latin typeface="微软雅黑" panose="020B0503020204020204" pitchFamily="34" charset="-122"/>
                          <a:ea typeface="微软雅黑" panose="020B0503020204020204" pitchFamily="34" charset="-122"/>
                        </a:rPr>
                        <a:t>Moscow</a:t>
                      </a:r>
                      <a:r>
                        <a:rPr lang="en-US" altLang="zh-CN" sz="1000" b="0" i="0" u="none" strike="noStrike" baseline="0" dirty="0" smtClean="0">
                          <a:effectLst/>
                          <a:latin typeface="微软雅黑" panose="020B0503020204020204" pitchFamily="34" charset="-122"/>
                          <a:ea typeface="微软雅黑" panose="020B0503020204020204" pitchFamily="34" charset="-122"/>
                        </a:rPr>
                        <a:t> </a:t>
                      </a:r>
                    </a:p>
                    <a:p>
                      <a:pPr algn="ctr" fontAlgn="ctr"/>
                      <a:r>
                        <a:rPr lang="en-US" altLang="zh-CN" sz="1000" b="0" i="0" u="none" strike="noStrike" baseline="0" dirty="0" smtClean="0">
                          <a:effectLst/>
                          <a:latin typeface="微软雅黑" panose="020B0503020204020204" pitchFamily="34" charset="-122"/>
                          <a:ea typeface="微软雅黑" panose="020B0503020204020204" pitchFamily="34" charset="-122"/>
                        </a:rPr>
                        <a:t>CSIC</a:t>
                      </a:r>
                      <a:endParaRPr lang="zh-CN" altLang="en-US" sz="1000" b="0" i="0" u="none" strike="noStrike" dirty="0">
                        <a:effectLst/>
                        <a:latin typeface="微软雅黑" panose="020B0503020204020204" pitchFamily="34" charset="-122"/>
                        <a:ea typeface="微软雅黑" panose="020B0503020204020204" pitchFamily="34" charset="-122"/>
                      </a:endParaRP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alpha val="80000"/>
                      </a:schemeClr>
                    </a:solidFill>
                  </a:tcPr>
                </a:tc>
                <a:tc>
                  <a:txBody>
                    <a:bodyPr/>
                    <a:lstStyle/>
                    <a:p>
                      <a:pPr algn="ctr" fontAlgn="ctr"/>
                      <a:r>
                        <a:rPr lang="en-US" altLang="zh-CN" sz="1000" b="0" i="0" u="none" strike="noStrike" dirty="0" smtClean="0">
                          <a:effectLst/>
                          <a:latin typeface="微软雅黑" panose="020B0503020204020204" pitchFamily="34" charset="-122"/>
                          <a:ea typeface="微软雅黑" panose="020B0503020204020204" pitchFamily="34" charset="-122"/>
                        </a:rPr>
                        <a:t>08:55~09:00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alpha val="80000"/>
                      </a:schemeClr>
                    </a:solidFill>
                  </a:tcPr>
                </a:tc>
                <a:tc>
                  <a:txBody>
                    <a:bodyPr/>
                    <a:lstStyle/>
                    <a:p>
                      <a:pPr algn="ctr" fontAlgn="ctr"/>
                      <a:r>
                        <a:rPr lang="en-US" altLang="zh-CN" sz="1000" b="0" i="0" u="none" strike="noStrike" dirty="0" smtClean="0">
                          <a:effectLst/>
                          <a:latin typeface="微软雅黑" panose="020B0503020204020204" pitchFamily="34" charset="-122"/>
                          <a:ea typeface="微软雅黑" panose="020B0503020204020204" pitchFamily="34" charset="-122"/>
                        </a:rPr>
                        <a:t>5 mins</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alpha val="80000"/>
                      </a:schemeClr>
                    </a:solidFill>
                  </a:tcPr>
                </a:tc>
                <a:tc>
                  <a:txBody>
                    <a:bodyPr/>
                    <a:lstStyle/>
                    <a:p>
                      <a:pPr marL="87313" indent="0" algn="l" fontAlgn="ctr"/>
                      <a:r>
                        <a:rPr lang="en-US" sz="10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O</a:t>
                      </a:r>
                      <a:r>
                        <a:rPr lang="en-US" altLang="zh-CN" sz="10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pen </a:t>
                      </a:r>
                      <a:r>
                        <a:rPr lang="en-US" sz="10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Video</a:t>
                      </a:r>
                      <a:endParaRPr lang="en-US" sz="10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alpha val="80000"/>
                      </a:schemeClr>
                    </a:solidFill>
                  </a:tcPr>
                </a:tc>
              </a:tr>
              <a:tr h="358266">
                <a:tc vMerge="1">
                  <a:txBody>
                    <a:bodyPr/>
                    <a:lstStyle/>
                    <a:p>
                      <a:endParaRPr lang="zh-CN" altLang="en-US"/>
                    </a:p>
                  </a:txBody>
                  <a:tcPr/>
                </a:tc>
                <a:tc vMerge="1">
                  <a:txBody>
                    <a:bodyPr/>
                    <a:lstStyle/>
                    <a:p>
                      <a:pPr algn="ctr" fontAlgn="ctr"/>
                      <a:endParaRPr lang="zh-CN" altLang="en-US" sz="1000" b="0" i="0" u="none" strike="noStrike" dirty="0">
                        <a:effectLst/>
                        <a:latin typeface="微软雅黑" panose="020B0503020204020204" pitchFamily="34" charset="-122"/>
                        <a:ea typeface="微软雅黑" panose="020B0503020204020204" pitchFamily="34" charset="-122"/>
                      </a:endParaRP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smtClean="0">
                          <a:effectLst/>
                          <a:latin typeface="微软雅黑" panose="020B0503020204020204" pitchFamily="34" charset="-122"/>
                          <a:ea typeface="微软雅黑" panose="020B0503020204020204" pitchFamily="34" charset="-122"/>
                        </a:rPr>
                        <a:t>09:00~09:10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alpha val="80000"/>
                      </a:schemeClr>
                    </a:solidFill>
                  </a:tcPr>
                </a:tc>
                <a:tc>
                  <a:txBody>
                    <a:bodyPr/>
                    <a:lstStyle/>
                    <a:p>
                      <a:pPr algn="ctr" fontAlgn="ctr"/>
                      <a:r>
                        <a:rPr lang="en-US" altLang="zh-CN" sz="1000" b="0" i="0" u="none" strike="noStrike" dirty="0" smtClean="0">
                          <a:effectLst/>
                          <a:latin typeface="微软雅黑" panose="020B0503020204020204" pitchFamily="34" charset="-122"/>
                          <a:ea typeface="微软雅黑" panose="020B0503020204020204" pitchFamily="34" charset="-122"/>
                        </a:rPr>
                        <a:t>10 mins</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alpha val="80000"/>
                      </a:schemeClr>
                    </a:solidFill>
                  </a:tcPr>
                </a:tc>
                <a:tc>
                  <a:txBody>
                    <a:bodyPr/>
                    <a:lstStyle/>
                    <a:p>
                      <a:pPr marL="87313" indent="0" algn="l" fontAlgn="ctr"/>
                      <a:r>
                        <a:rPr lang="en-US" sz="10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Welcome Speech </a:t>
                      </a:r>
                      <a:r>
                        <a:rPr lang="en-US" altLang="zh-CN" sz="10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 Huawei</a:t>
                      </a:r>
                      <a:endParaRPr lang="en-US" sz="10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alpha val="80000"/>
                      </a:schemeClr>
                    </a:solidFill>
                  </a:tcPr>
                </a:tc>
              </a:tr>
              <a:tr h="358266">
                <a:tc vMerge="1">
                  <a:txBody>
                    <a:bodyPr/>
                    <a:lstStyle/>
                    <a:p>
                      <a:endParaRPr lang="zh-CN" altLang="en-US"/>
                    </a:p>
                  </a:txBody>
                  <a:tcPr/>
                </a:tc>
                <a:tc vMerge="1">
                  <a:txBody>
                    <a:bodyPr/>
                    <a:lstStyle/>
                    <a:p>
                      <a:endParaRPr lang="zh-CN" altLang="en-US"/>
                    </a:p>
                  </a:txBody>
                  <a:tcPr/>
                </a:tc>
                <a:tc>
                  <a:txBody>
                    <a:bodyPr/>
                    <a:lstStyle/>
                    <a:p>
                      <a:pPr algn="ctr" fontAlgn="ctr"/>
                      <a:r>
                        <a:rPr lang="en-US" altLang="zh-CN" sz="1000" b="0" i="0" u="none" strike="noStrike" dirty="0" smtClean="0">
                          <a:effectLst/>
                          <a:latin typeface="微软雅黑" panose="020B0503020204020204" pitchFamily="34" charset="-122"/>
                          <a:ea typeface="微软雅黑" panose="020B0503020204020204" pitchFamily="34" charset="-122"/>
                        </a:rPr>
                        <a:t>09:10~09:30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alpha val="80000"/>
                      </a:schemeClr>
                    </a:solidFill>
                  </a:tcPr>
                </a:tc>
                <a:tc>
                  <a:txBody>
                    <a:bodyPr/>
                    <a:lstStyle/>
                    <a:p>
                      <a:pPr algn="ctr" fontAlgn="ctr"/>
                      <a:r>
                        <a:rPr lang="en-US" altLang="zh-CN" sz="1000" b="0" i="0" u="none" strike="noStrike" dirty="0" smtClean="0">
                          <a:effectLst/>
                          <a:latin typeface="微软雅黑" panose="020B0503020204020204" pitchFamily="34" charset="-122"/>
                          <a:ea typeface="微软雅黑" panose="020B0503020204020204" pitchFamily="34" charset="-122"/>
                        </a:rPr>
                        <a:t>20 mins</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alpha val="80000"/>
                      </a:schemeClr>
                    </a:solidFill>
                  </a:tcPr>
                </a:tc>
                <a:tc>
                  <a:txBody>
                    <a:bodyPr/>
                    <a:lstStyle/>
                    <a:p>
                      <a:pPr marL="87313" indent="0" algn="l" fontAlgn="ctr"/>
                      <a:r>
                        <a:rPr lang="en-US" altLang="zh-CN" sz="10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Leading Intelligent IP networks - Huawei</a:t>
                      </a:r>
                      <a:endParaRPr lang="en-US" sz="10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alpha val="80000"/>
                      </a:schemeClr>
                    </a:solidFill>
                  </a:tcPr>
                </a:tc>
              </a:tr>
              <a:tr h="444095">
                <a:tc vMerge="1">
                  <a:txBody>
                    <a:bodyPr/>
                    <a:lstStyle/>
                    <a:p>
                      <a:endParaRPr lang="zh-CN" altLang="en-US"/>
                    </a:p>
                  </a:txBody>
                  <a:tcPr/>
                </a:tc>
                <a:tc vMerge="1">
                  <a:txBody>
                    <a:bodyPr/>
                    <a:lstStyle/>
                    <a:p>
                      <a:endParaRPr lang="zh-CN" altLang="en-US"/>
                    </a:p>
                  </a:txBody>
                  <a:tcPr/>
                </a:tc>
                <a:tc>
                  <a:txBody>
                    <a:bodyPr/>
                    <a:lstStyle/>
                    <a:p>
                      <a:pPr algn="ctr" fontAlgn="ctr"/>
                      <a:r>
                        <a:rPr lang="en-US" altLang="zh-CN" sz="1000" b="0" i="0" u="none" strike="noStrike" dirty="0" smtClean="0">
                          <a:effectLst/>
                          <a:latin typeface="微软雅黑" panose="020B0503020204020204" pitchFamily="34" charset="-122"/>
                          <a:ea typeface="微软雅黑" panose="020B0503020204020204" pitchFamily="34" charset="-122"/>
                        </a:rPr>
                        <a:t>09:30~09:50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alpha val="80000"/>
                      </a:schemeClr>
                    </a:solidFill>
                  </a:tcPr>
                </a:tc>
                <a:tc>
                  <a:txBody>
                    <a:bodyPr/>
                    <a:lstStyle/>
                    <a:p>
                      <a:pPr marL="0" indent="0" algn="ctr" fontAlgn="ctr"/>
                      <a:r>
                        <a:rPr lang="en-US" sz="10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20 mins</a:t>
                      </a:r>
                      <a:endParaRPr lang="en-US" sz="10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alpha val="80000"/>
                      </a:schemeClr>
                    </a:solidFill>
                  </a:tcPr>
                </a:tc>
                <a:tc>
                  <a:txBody>
                    <a:bodyPr/>
                    <a:lstStyle/>
                    <a:p>
                      <a:pPr marL="87313" indent="0" algn="l" fontAlgn="ctr"/>
                      <a:r>
                        <a:rPr lang="en-US" altLang="zh-CN" sz="10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Transport Network KAI Standard in F5G Era –</a:t>
                      </a:r>
                      <a:r>
                        <a:rPr lang="en-US" altLang="zh-CN" sz="1000" b="0" i="0" u="none" strike="noStrike" kern="1200" baseline="0" dirty="0" smtClean="0">
                          <a:solidFill>
                            <a:schemeClr val="tx1"/>
                          </a:solidFill>
                          <a:effectLst/>
                          <a:latin typeface="微软雅黑" panose="020B0503020204020204" pitchFamily="34" charset="-122"/>
                          <a:ea typeface="微软雅黑" panose="020B0503020204020204" pitchFamily="34" charset="-122"/>
                          <a:cs typeface="+mn-cs"/>
                        </a:rPr>
                        <a:t> Consultant</a:t>
                      </a:r>
                      <a:endParaRPr lang="en-US" sz="10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alpha val="80000"/>
                      </a:schemeClr>
                    </a:solidFill>
                  </a:tcPr>
                </a:tc>
              </a:tr>
              <a:tr h="365233">
                <a:tc vMerge="1">
                  <a:txBody>
                    <a:bodyPr/>
                    <a:lstStyle/>
                    <a:p>
                      <a:endParaRPr lang="zh-CN" altLang="en-US"/>
                    </a:p>
                  </a:txBody>
                  <a:tcPr/>
                </a:tc>
                <a:tc vMerge="1">
                  <a:txBody>
                    <a:bodyPr/>
                    <a:lstStyle/>
                    <a:p>
                      <a:endParaRPr lang="zh-CN" altLang="en-US"/>
                    </a:p>
                  </a:txBody>
                  <a:tcPr/>
                </a:tc>
                <a:tc>
                  <a:txBody>
                    <a:bodyPr/>
                    <a:lstStyle/>
                    <a:p>
                      <a:pPr algn="ctr" fontAlgn="ctr"/>
                      <a:r>
                        <a:rPr lang="en-US" altLang="zh-CN" sz="1000" b="0" i="0" u="none" strike="noStrike" dirty="0" smtClean="0">
                          <a:effectLst/>
                          <a:latin typeface="微软雅黑" panose="020B0503020204020204" pitchFamily="34" charset="-122"/>
                          <a:ea typeface="微软雅黑" panose="020B0503020204020204" pitchFamily="34" charset="-122"/>
                        </a:rPr>
                        <a:t>09:50~10:10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alpha val="80000"/>
                      </a:schemeClr>
                    </a:solidFill>
                  </a:tcPr>
                </a:tc>
                <a:tc>
                  <a:txBody>
                    <a:bodyPr/>
                    <a:lstStyle/>
                    <a:p>
                      <a:pPr marL="0" marR="0" lvl="0" indent="0" algn="ctr" defTabSz="1187798" rtl="0" eaLnBrk="1" fontAlgn="ctr" latinLnBrk="0" hangingPunct="1">
                        <a:lnSpc>
                          <a:spcPct val="100000"/>
                        </a:lnSpc>
                        <a:spcBef>
                          <a:spcPts val="0"/>
                        </a:spcBef>
                        <a:spcAft>
                          <a:spcPts val="0"/>
                        </a:spcAft>
                        <a:buClrTx/>
                        <a:buSzTx/>
                        <a:buFontTx/>
                        <a:buNone/>
                        <a:tabLst/>
                        <a:defRPr/>
                      </a:pPr>
                      <a:r>
                        <a:rPr lang="en-US" altLang="zh-CN" sz="10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20 mins</a:t>
                      </a: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alpha val="80000"/>
                      </a:schemeClr>
                    </a:solidFill>
                  </a:tcPr>
                </a:tc>
                <a:tc>
                  <a:txBody>
                    <a:bodyPr/>
                    <a:lstStyle/>
                    <a:p>
                      <a:r>
                        <a:rPr lang="en-US" altLang="zh-CN" sz="10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  IP Metro Network Strategy for Cloud and 5G era - Operator</a:t>
                      </a:r>
                      <a:endParaRPr lang="zh-CN" altLang="en-US" sz="10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alpha val="80000"/>
                      </a:schemeClr>
                    </a:solidFill>
                  </a:tcPr>
                </a:tc>
              </a:tr>
              <a:tr h="351581">
                <a:tc vMerge="1">
                  <a:txBody>
                    <a:bodyPr/>
                    <a:lstStyle/>
                    <a:p>
                      <a:endParaRPr lang="zh-CN" altLang="en-US"/>
                    </a:p>
                  </a:txBody>
                  <a:tcPr/>
                </a:tc>
                <a:tc vMerge="1">
                  <a:txBody>
                    <a:bodyPr/>
                    <a:lstStyle/>
                    <a:p>
                      <a:endParaRPr lang="zh-CN" altLang="en-US"/>
                    </a:p>
                  </a:txBody>
                  <a:tcPr/>
                </a:tc>
                <a:tc>
                  <a:txBody>
                    <a:bodyPr/>
                    <a:lstStyle/>
                    <a:p>
                      <a:pPr algn="ctr" fontAlgn="ctr"/>
                      <a:r>
                        <a:rPr lang="en-US" altLang="zh-CN" sz="1000" b="0" i="0" u="none" strike="noStrike" dirty="0" smtClean="0">
                          <a:effectLst/>
                          <a:latin typeface="微软雅黑" panose="020B0503020204020204" pitchFamily="34" charset="-122"/>
                          <a:ea typeface="微软雅黑" panose="020B0503020204020204" pitchFamily="34" charset="-122"/>
                        </a:rPr>
                        <a:t>10:10~10:30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alpha val="80000"/>
                      </a:schemeClr>
                    </a:solidFill>
                  </a:tcPr>
                </a:tc>
                <a:tc>
                  <a:txBody>
                    <a:bodyPr/>
                    <a:lstStyle/>
                    <a:p>
                      <a:pPr marL="0" marR="0" lvl="0" indent="0" algn="ctr" defTabSz="1187798" rtl="0" eaLnBrk="1" fontAlgn="ctr" latinLnBrk="0" hangingPunct="1">
                        <a:lnSpc>
                          <a:spcPct val="100000"/>
                        </a:lnSpc>
                        <a:spcBef>
                          <a:spcPts val="0"/>
                        </a:spcBef>
                        <a:spcAft>
                          <a:spcPts val="0"/>
                        </a:spcAft>
                        <a:buClrTx/>
                        <a:buSzTx/>
                        <a:buFontTx/>
                        <a:buNone/>
                        <a:tabLst/>
                        <a:defRPr/>
                      </a:pPr>
                      <a:r>
                        <a:rPr lang="en-US" altLang="zh-CN" sz="10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20 mins</a:t>
                      </a: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alpha val="80000"/>
                      </a:schemeClr>
                    </a:solidFill>
                  </a:tcPr>
                </a:tc>
                <a:tc>
                  <a:txBody>
                    <a:bodyPr/>
                    <a:lstStyle/>
                    <a:p>
                      <a:pPr marL="85725" marR="0" lvl="0" indent="0" algn="l" defTabSz="1187798" rtl="0" eaLnBrk="1" fontAlgn="auto" latinLnBrk="0" hangingPunct="1">
                        <a:lnSpc>
                          <a:spcPct val="100000"/>
                        </a:lnSpc>
                        <a:spcBef>
                          <a:spcPts val="0"/>
                        </a:spcBef>
                        <a:spcAft>
                          <a:spcPts val="0"/>
                        </a:spcAft>
                        <a:buClrTx/>
                        <a:buSzTx/>
                        <a:buFontTx/>
                        <a:buNone/>
                        <a:tabLst/>
                        <a:defRPr/>
                      </a:pPr>
                      <a:r>
                        <a:rPr lang="en-US" altLang="zh-CN" sz="10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FMC Best Practice - Moscow Network Convergence - Operator</a:t>
                      </a:r>
                      <a:endParaRPr lang="zh-CN" altLang="en-US" sz="10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endParaRP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alpha val="80000"/>
                      </a:schemeClr>
                    </a:solidFill>
                  </a:tcPr>
                </a:tc>
              </a:tr>
              <a:tr h="365233">
                <a:tc vMerge="1">
                  <a:txBody>
                    <a:bodyPr/>
                    <a:lstStyle/>
                    <a:p>
                      <a:endParaRPr lang="zh-CN" altLang="en-US"/>
                    </a:p>
                  </a:txBody>
                  <a:tcPr/>
                </a:tc>
                <a:tc vMerge="1">
                  <a:txBody>
                    <a:bodyPr/>
                    <a:lstStyle/>
                    <a:p>
                      <a:endParaRPr lang="zh-CN" altLang="en-US"/>
                    </a:p>
                  </a:txBody>
                  <a:tcPr/>
                </a:tc>
                <a:tc>
                  <a:txBody>
                    <a:bodyPr/>
                    <a:lstStyle/>
                    <a:p>
                      <a:pPr algn="ctr" fontAlgn="ctr"/>
                      <a:r>
                        <a:rPr lang="en-US" altLang="zh-CN" sz="1000" b="0" i="0" u="none" strike="noStrike" dirty="0" smtClean="0">
                          <a:effectLst/>
                          <a:latin typeface="微软雅黑" panose="020B0503020204020204" pitchFamily="34" charset="-122"/>
                          <a:ea typeface="微软雅黑" panose="020B0503020204020204" pitchFamily="34" charset="-122"/>
                        </a:rPr>
                        <a:t>10:30~10:40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alpha val="80000"/>
                      </a:schemeClr>
                    </a:solidFill>
                  </a:tcPr>
                </a:tc>
                <a:tc>
                  <a:txBody>
                    <a:bodyPr/>
                    <a:lstStyle/>
                    <a:p>
                      <a:pPr algn="ctr" fontAlgn="ctr"/>
                      <a:r>
                        <a:rPr lang="en-US" sz="1000" b="0" i="0" u="none" strike="noStrike" dirty="0" smtClean="0">
                          <a:effectLst/>
                          <a:latin typeface="微软雅黑" panose="020B0503020204020204" pitchFamily="34" charset="-122"/>
                          <a:ea typeface="微软雅黑" panose="020B0503020204020204" pitchFamily="34" charset="-122"/>
                        </a:rPr>
                        <a:t>10 mins</a:t>
                      </a:r>
                      <a:endParaRPr lang="en-US" sz="1000" b="0" i="0" u="none" strike="noStrike" dirty="0">
                        <a:effectLst/>
                        <a:latin typeface="微软雅黑" panose="020B0503020204020204" pitchFamily="34" charset="-122"/>
                        <a:ea typeface="微软雅黑" panose="020B0503020204020204" pitchFamily="34" charset="-122"/>
                      </a:endParaRP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alpha val="80000"/>
                      </a:schemeClr>
                    </a:solidFill>
                  </a:tcPr>
                </a:tc>
                <a:tc>
                  <a:txBody>
                    <a:bodyPr/>
                    <a:lstStyle/>
                    <a:p>
                      <a:pPr marL="87313" indent="0" algn="l" fontAlgn="ctr"/>
                      <a:r>
                        <a:rPr lang="en-US" altLang="zh-CN" sz="10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Coffee Break </a:t>
                      </a:r>
                      <a:endParaRPr lang="en-US" sz="10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alpha val="80000"/>
                      </a:schemeClr>
                    </a:solidFill>
                  </a:tcPr>
                </a:tc>
              </a:tr>
              <a:tr h="365233">
                <a:tc vMerge="1">
                  <a:txBody>
                    <a:bodyPr/>
                    <a:lstStyle/>
                    <a:p>
                      <a:endParaRPr lang="zh-CN" altLang="en-US"/>
                    </a:p>
                  </a:txBody>
                  <a:tcPr/>
                </a:tc>
                <a:tc vMerge="1">
                  <a:txBody>
                    <a:bodyPr/>
                    <a:lstStyle/>
                    <a:p>
                      <a:endParaRPr lang="zh-CN" altLang="en-US"/>
                    </a:p>
                  </a:txBody>
                  <a:tcPr/>
                </a:tc>
                <a:tc>
                  <a:txBody>
                    <a:bodyPr/>
                    <a:lstStyle/>
                    <a:p>
                      <a:pPr algn="ctr" fontAlgn="ctr"/>
                      <a:r>
                        <a:rPr lang="en-US" altLang="zh-CN" sz="1000" b="0" i="0" u="none" strike="noStrike" dirty="0" smtClean="0">
                          <a:effectLst/>
                          <a:latin typeface="微软雅黑" panose="020B0503020204020204" pitchFamily="34" charset="-122"/>
                          <a:ea typeface="微软雅黑" panose="020B0503020204020204" pitchFamily="34" charset="-122"/>
                        </a:rPr>
                        <a:t>10:40~11:00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alpha val="80000"/>
                      </a:schemeClr>
                    </a:solidFill>
                  </a:tcPr>
                </a:tc>
                <a:tc>
                  <a:txBody>
                    <a:bodyPr/>
                    <a:lstStyle/>
                    <a:p>
                      <a:pPr marL="0" marR="0" lvl="0" indent="0" algn="ctr" defTabSz="1187798" rtl="0" eaLnBrk="1" fontAlgn="ctr" latinLnBrk="0" hangingPunct="1">
                        <a:lnSpc>
                          <a:spcPct val="100000"/>
                        </a:lnSpc>
                        <a:spcBef>
                          <a:spcPts val="0"/>
                        </a:spcBef>
                        <a:spcAft>
                          <a:spcPts val="0"/>
                        </a:spcAft>
                        <a:buClrTx/>
                        <a:buSzTx/>
                        <a:buFontTx/>
                        <a:buNone/>
                        <a:tabLst/>
                        <a:defRPr/>
                      </a:pPr>
                      <a:r>
                        <a:rPr lang="en-US" altLang="zh-CN" sz="10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20 mins</a:t>
                      </a: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alpha val="80000"/>
                      </a:schemeClr>
                    </a:solidFill>
                  </a:tcPr>
                </a:tc>
                <a:tc>
                  <a:txBody>
                    <a:bodyPr/>
                    <a:lstStyle/>
                    <a:p>
                      <a:pPr marL="87313" indent="0" algn="l" fontAlgn="ctr"/>
                      <a:r>
                        <a:rPr lang="en-US" altLang="zh-CN" sz="10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Eurasia IP Industry Trend Analysis in F5G Era - </a:t>
                      </a:r>
                      <a:r>
                        <a:rPr lang="en-US" altLang="zh-CN" sz="1000" b="0" i="0" u="none" strike="noStrike" kern="1200" baseline="0" dirty="0" smtClean="0">
                          <a:solidFill>
                            <a:schemeClr val="tx1"/>
                          </a:solidFill>
                          <a:effectLst/>
                          <a:latin typeface="微软雅黑" panose="020B0503020204020204" pitchFamily="34" charset="-122"/>
                          <a:ea typeface="微软雅黑" panose="020B0503020204020204" pitchFamily="34" charset="-122"/>
                          <a:cs typeface="+mn-cs"/>
                        </a:rPr>
                        <a:t>Consultant</a:t>
                      </a:r>
                      <a:endParaRPr lang="en-US" altLang="zh-CN" sz="10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alpha val="80000"/>
                      </a:schemeClr>
                    </a:solidFill>
                  </a:tcPr>
                </a:tc>
              </a:tr>
              <a:tr h="365233">
                <a:tc vMerge="1">
                  <a:txBody>
                    <a:bodyPr/>
                    <a:lstStyle/>
                    <a:p>
                      <a:endParaRPr lang="zh-CN" altLang="en-US"/>
                    </a:p>
                  </a:txBody>
                  <a:tcPr/>
                </a:tc>
                <a:tc vMerge="1">
                  <a:txBody>
                    <a:bodyPr/>
                    <a:lstStyle/>
                    <a:p>
                      <a:endParaRPr lang="zh-CN" altLang="en-US"/>
                    </a:p>
                  </a:txBody>
                  <a:tcPr/>
                </a:tc>
                <a:tc>
                  <a:txBody>
                    <a:bodyPr/>
                    <a:lstStyle/>
                    <a:p>
                      <a:pPr algn="ctr" fontAlgn="ctr"/>
                      <a:r>
                        <a:rPr lang="en-US" altLang="zh-CN" sz="1000" b="0" i="0" u="none" strike="noStrike" dirty="0" smtClean="0">
                          <a:effectLst/>
                          <a:latin typeface="微软雅黑" panose="020B0503020204020204" pitchFamily="34" charset="-122"/>
                          <a:ea typeface="微软雅黑" panose="020B0503020204020204" pitchFamily="34" charset="-122"/>
                        </a:rPr>
                        <a:t>11:00~11:20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alpha val="80000"/>
                      </a:schemeClr>
                    </a:solidFill>
                  </a:tcPr>
                </a:tc>
                <a:tc>
                  <a:txBody>
                    <a:bodyPr/>
                    <a:lstStyle/>
                    <a:p>
                      <a:pPr marL="0" marR="0" lvl="0" indent="0" algn="ctr" defTabSz="1187798" rtl="0" eaLnBrk="1" fontAlgn="ctr" latinLnBrk="0" hangingPunct="1">
                        <a:lnSpc>
                          <a:spcPct val="100000"/>
                        </a:lnSpc>
                        <a:spcBef>
                          <a:spcPts val="0"/>
                        </a:spcBef>
                        <a:spcAft>
                          <a:spcPts val="0"/>
                        </a:spcAft>
                        <a:buClrTx/>
                        <a:buSzTx/>
                        <a:buFontTx/>
                        <a:buNone/>
                        <a:tabLst/>
                        <a:defRPr/>
                      </a:pPr>
                      <a:r>
                        <a:rPr lang="en-US" altLang="zh-CN" sz="10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20 mins</a:t>
                      </a: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alpha val="80000"/>
                      </a:schemeClr>
                    </a:solidFill>
                  </a:tcPr>
                </a:tc>
                <a:tc>
                  <a:txBody>
                    <a:bodyPr/>
                    <a:lstStyle/>
                    <a:p>
                      <a:pPr marL="85725" indent="0"/>
                      <a:r>
                        <a:rPr lang="en-US" altLang="zh-CN" sz="10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Full-Lifecycle Intelligent O&amp;M - Operator</a:t>
                      </a:r>
                      <a:endParaRPr lang="zh-CN" altLang="en-US" sz="10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alpha val="80000"/>
                      </a:schemeClr>
                    </a:solidFill>
                  </a:tcPr>
                </a:tc>
              </a:tr>
              <a:tr h="365233">
                <a:tc vMerge="1">
                  <a:txBody>
                    <a:bodyPr/>
                    <a:lstStyle/>
                    <a:p>
                      <a:endParaRPr lang="zh-CN" altLang="en-US"/>
                    </a:p>
                  </a:txBody>
                  <a:tcPr/>
                </a:tc>
                <a:tc vMerge="1">
                  <a:txBody>
                    <a:bodyPr/>
                    <a:lstStyle/>
                    <a:p>
                      <a:endParaRPr lang="zh-CN" altLang="en-US"/>
                    </a:p>
                  </a:txBody>
                  <a:tcPr/>
                </a:tc>
                <a:tc>
                  <a:txBody>
                    <a:bodyPr/>
                    <a:lstStyle/>
                    <a:p>
                      <a:pPr algn="ctr" fontAlgn="ctr"/>
                      <a:r>
                        <a:rPr lang="en-US" altLang="zh-CN" sz="1000" b="0" i="0" u="none" strike="noStrike" dirty="0" smtClean="0">
                          <a:effectLst/>
                          <a:latin typeface="微软雅黑" panose="020B0503020204020204" pitchFamily="34" charset="-122"/>
                          <a:ea typeface="微软雅黑" panose="020B0503020204020204" pitchFamily="34" charset="-122"/>
                        </a:rPr>
                        <a:t>11:20~11:40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alpha val="80000"/>
                      </a:schemeClr>
                    </a:solidFill>
                  </a:tcPr>
                </a:tc>
                <a:tc>
                  <a:txBody>
                    <a:bodyPr/>
                    <a:lstStyle/>
                    <a:p>
                      <a:pPr marL="0" marR="0" lvl="0" indent="0" algn="ctr" defTabSz="1187798" rtl="0" eaLnBrk="1" fontAlgn="ctr" latinLnBrk="0" hangingPunct="1">
                        <a:lnSpc>
                          <a:spcPct val="100000"/>
                        </a:lnSpc>
                        <a:spcBef>
                          <a:spcPts val="0"/>
                        </a:spcBef>
                        <a:spcAft>
                          <a:spcPts val="0"/>
                        </a:spcAft>
                        <a:buClrTx/>
                        <a:buSzTx/>
                        <a:buFontTx/>
                        <a:buNone/>
                        <a:tabLst/>
                        <a:defRPr/>
                      </a:pPr>
                      <a:r>
                        <a:rPr lang="en-US" altLang="zh-CN" sz="10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20 mins</a:t>
                      </a: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alpha val="80000"/>
                      </a:schemeClr>
                    </a:solidFill>
                  </a:tcPr>
                </a:tc>
                <a:tc>
                  <a:txBody>
                    <a:bodyPr/>
                    <a:lstStyle/>
                    <a:p>
                      <a:pPr algn="l" fontAlgn="ctr"/>
                      <a:r>
                        <a:rPr lang="en-US" altLang="zh-CN" sz="10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  IP Mobile Backhaul Network Strategy for 5G - Operator</a:t>
                      </a:r>
                      <a:endParaRPr lang="en-US" sz="10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alpha val="80000"/>
                      </a:schemeClr>
                    </a:solidFill>
                  </a:tcPr>
                </a:tc>
              </a:tr>
              <a:tr h="365233">
                <a:tc vMerge="1">
                  <a:txBody>
                    <a:bodyPr/>
                    <a:lstStyle/>
                    <a:p>
                      <a:endParaRPr lang="zh-CN" altLang="en-US"/>
                    </a:p>
                  </a:txBody>
                  <a:tcPr/>
                </a:tc>
                <a:tc vMerge="1">
                  <a:txBody>
                    <a:bodyPr/>
                    <a:lstStyle/>
                    <a:p>
                      <a:endParaRPr lang="zh-CN" altLang="en-US"/>
                    </a:p>
                  </a:txBody>
                  <a:tcPr/>
                </a:tc>
                <a:tc>
                  <a:txBody>
                    <a:bodyPr/>
                    <a:lstStyle/>
                    <a:p>
                      <a:pPr algn="ctr" fontAlgn="ctr"/>
                      <a:r>
                        <a:rPr lang="en-US" altLang="zh-CN" sz="1000" b="0" i="0" u="none" strike="noStrike" dirty="0" smtClean="0">
                          <a:effectLst/>
                          <a:latin typeface="微软雅黑" panose="020B0503020204020204" pitchFamily="34" charset="-122"/>
                          <a:ea typeface="微软雅黑" panose="020B0503020204020204" pitchFamily="34" charset="-122"/>
                        </a:rPr>
                        <a:t>11:40~12:00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alpha val="80000"/>
                      </a:schemeClr>
                    </a:solidFill>
                  </a:tcPr>
                </a:tc>
                <a:tc>
                  <a:txBody>
                    <a:bodyPr/>
                    <a:lstStyle/>
                    <a:p>
                      <a:pPr marL="0" marR="0" lvl="0" indent="0" algn="ctr" defTabSz="1187798" rtl="0" eaLnBrk="1" fontAlgn="ctr" latinLnBrk="0" hangingPunct="1">
                        <a:lnSpc>
                          <a:spcPct val="100000"/>
                        </a:lnSpc>
                        <a:spcBef>
                          <a:spcPts val="0"/>
                        </a:spcBef>
                        <a:spcAft>
                          <a:spcPts val="0"/>
                        </a:spcAft>
                        <a:buClrTx/>
                        <a:buSzTx/>
                        <a:buFontTx/>
                        <a:buNone/>
                        <a:tabLst/>
                        <a:defRPr/>
                      </a:pPr>
                      <a:r>
                        <a:rPr lang="en-US" altLang="zh-CN" sz="10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20 mins</a:t>
                      </a: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alpha val="80000"/>
                      </a:schemeClr>
                    </a:solidFill>
                  </a:tcPr>
                </a:tc>
                <a:tc>
                  <a:txBody>
                    <a:bodyPr/>
                    <a:lstStyle/>
                    <a:p>
                      <a:pPr marL="87313" indent="0"/>
                      <a:r>
                        <a:rPr lang="en-US" altLang="zh-CN" sz="10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Next Generation Intelligent IP Network Base on SDN - Operator</a:t>
                      </a:r>
                      <a:endParaRPr lang="zh-CN" altLang="en-US" sz="10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alpha val="80000"/>
                      </a:schemeClr>
                    </a:solidFill>
                  </a:tcPr>
                </a:tc>
              </a:tr>
              <a:tr h="365233">
                <a:tc vMerge="1">
                  <a:txBody>
                    <a:bodyPr/>
                    <a:lstStyle/>
                    <a:p>
                      <a:endParaRPr lang="zh-CN" altLang="en-US"/>
                    </a:p>
                  </a:txBody>
                  <a:tcPr/>
                </a:tc>
                <a:tc vMerge="1">
                  <a:txBody>
                    <a:bodyPr/>
                    <a:lstStyle/>
                    <a:p>
                      <a:endParaRPr lang="zh-CN" altLang="en-US"/>
                    </a:p>
                  </a:txBody>
                  <a:tcPr/>
                </a:tc>
                <a:tc>
                  <a:txBody>
                    <a:bodyPr/>
                    <a:lstStyle/>
                    <a:p>
                      <a:pPr algn="ctr" fontAlgn="ctr"/>
                      <a:r>
                        <a:rPr lang="en-US" altLang="zh-CN" sz="1000" b="0" i="0" u="none" strike="noStrike" dirty="0" smtClean="0">
                          <a:effectLst/>
                          <a:latin typeface="微软雅黑" panose="020B0503020204020204" pitchFamily="34" charset="-122"/>
                          <a:ea typeface="微软雅黑" panose="020B0503020204020204" pitchFamily="34" charset="-122"/>
                        </a:rPr>
                        <a:t>12:00~12:10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alpha val="80000"/>
                      </a:schemeClr>
                    </a:solidFill>
                  </a:tcPr>
                </a:tc>
                <a:tc>
                  <a:txBody>
                    <a:bodyPr/>
                    <a:lstStyle/>
                    <a:p>
                      <a:pPr algn="ctr" fontAlgn="ctr"/>
                      <a:r>
                        <a:rPr lang="en-US" sz="1000" b="0" i="0" u="none" strike="noStrike" dirty="0" smtClean="0">
                          <a:effectLst/>
                          <a:latin typeface="微软雅黑" panose="020B0503020204020204" pitchFamily="34" charset="-122"/>
                          <a:ea typeface="微软雅黑" panose="020B0503020204020204" pitchFamily="34" charset="-122"/>
                        </a:rPr>
                        <a:t>10 mins</a:t>
                      </a:r>
                      <a:endParaRPr lang="en-US" sz="1000" b="0" i="0" u="none" strike="noStrike" dirty="0">
                        <a:effectLst/>
                        <a:latin typeface="微软雅黑" panose="020B0503020204020204" pitchFamily="34" charset="-122"/>
                        <a:ea typeface="微软雅黑" panose="020B0503020204020204" pitchFamily="34" charset="-122"/>
                      </a:endParaRP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alpha val="80000"/>
                      </a:schemeClr>
                    </a:solidFill>
                  </a:tcPr>
                </a:tc>
                <a:tc>
                  <a:txBody>
                    <a:bodyPr/>
                    <a:lstStyle/>
                    <a:p>
                      <a:pPr marL="87313" indent="0" algn="l" fontAlgn="ctr"/>
                      <a:r>
                        <a:rPr lang="en-US" altLang="zh-CN" sz="10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Coffee Break </a:t>
                      </a:r>
                      <a:endParaRPr lang="en-US" sz="10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alpha val="80000"/>
                      </a:schemeClr>
                    </a:solidFill>
                  </a:tcPr>
                </a:tc>
              </a:tr>
              <a:tr h="445899">
                <a:tc rowSpan="2">
                  <a:txBody>
                    <a:bodyPr/>
                    <a:lstStyle/>
                    <a:p>
                      <a:pPr algn="ctr" fontAlgn="ctr"/>
                      <a:r>
                        <a:rPr lang="en-US" altLang="zh-CN" sz="1000" b="1" i="0" u="none" strike="noStrike" kern="1200" baseline="0" dirty="0" smtClean="0">
                          <a:solidFill>
                            <a:schemeClr val="tx1"/>
                          </a:solidFill>
                          <a:effectLst/>
                          <a:latin typeface="微软雅黑" panose="020B0503020204020204" pitchFamily="34" charset="-122"/>
                          <a:ea typeface="微软雅黑" panose="020B0503020204020204" pitchFamily="34" charset="-122"/>
                          <a:cs typeface="+mn-cs"/>
                        </a:rPr>
                        <a:t>Demonstration</a:t>
                      </a:r>
                      <a:endParaRPr lang="zh-CN" altLang="en-US" sz="1000" b="1" i="0" u="none" strike="noStrike" dirty="0">
                        <a:effectLst/>
                        <a:latin typeface="微软雅黑" panose="020B0503020204020204" pitchFamily="34" charset="-122"/>
                        <a:ea typeface="微软雅黑" panose="020B0503020204020204" pitchFamily="34" charset="-122"/>
                      </a:endParaRP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alpha val="80000"/>
                      </a:schemeClr>
                    </a:solidFill>
                  </a:tcPr>
                </a:tc>
                <a:tc vMerge="1">
                  <a:txBody>
                    <a:bodyPr/>
                    <a:lstStyle/>
                    <a:p>
                      <a:endParaRPr lang="zh-CN" altLang="en-US"/>
                    </a:p>
                  </a:txBody>
                  <a:tcPr/>
                </a:tc>
                <a:tc>
                  <a:txBody>
                    <a:bodyPr/>
                    <a:lstStyle/>
                    <a:p>
                      <a:pPr algn="ctr" fontAlgn="ctr"/>
                      <a:r>
                        <a:rPr lang="en-US" altLang="zh-CN" sz="1000" b="0" i="0" u="none" strike="noStrike" dirty="0" smtClean="0">
                          <a:effectLst/>
                          <a:latin typeface="微软雅黑" panose="020B0503020204020204" pitchFamily="34" charset="-122"/>
                          <a:ea typeface="微软雅黑" panose="020B0503020204020204" pitchFamily="34" charset="-122"/>
                        </a:rPr>
                        <a:t>12:10~12:40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alpha val="80000"/>
                      </a:schemeClr>
                    </a:solidFill>
                  </a:tcPr>
                </a:tc>
                <a:tc>
                  <a:txBody>
                    <a:bodyPr/>
                    <a:lstStyle/>
                    <a:p>
                      <a:pPr algn="ctr" fontAlgn="ctr"/>
                      <a:r>
                        <a:rPr lang="en-US" altLang="zh-CN" sz="1000" b="0" i="0" u="none" strike="noStrike" dirty="0" smtClean="0">
                          <a:solidFill>
                            <a:srgbClr val="000000"/>
                          </a:solidFill>
                          <a:effectLst/>
                          <a:latin typeface="微软雅黑" panose="020B0503020204020204" pitchFamily="34" charset="-122"/>
                          <a:ea typeface="微软雅黑" panose="020B0503020204020204" pitchFamily="34" charset="-122"/>
                        </a:rPr>
                        <a:t>30 mins</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alpha val="80000"/>
                      </a:schemeClr>
                    </a:solidFill>
                  </a:tcPr>
                </a:tc>
                <a:tc>
                  <a:txBody>
                    <a:bodyPr/>
                    <a:lstStyle/>
                    <a:p>
                      <a:pPr marL="87313" indent="0" algn="l" defTabSz="1187798" rtl="0" eaLnBrk="1" latinLnBrk="0" hangingPunct="1"/>
                      <a:r>
                        <a:rPr lang="en-US" altLang="zh-CN" sz="10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Target IP Network 2025 Evolution - Huawei</a:t>
                      </a:r>
                      <a:endParaRPr lang="zh-CN" altLang="en-US" sz="10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alpha val="80000"/>
                      </a:schemeClr>
                    </a:solidFill>
                  </a:tcPr>
                </a:tc>
              </a:tr>
              <a:tr h="445899">
                <a:tc vMerge="1">
                  <a:txBody>
                    <a:bodyPr/>
                    <a:lstStyle/>
                    <a:p>
                      <a:endParaRPr lang="zh-CN" altLang="en-US"/>
                    </a:p>
                  </a:txBody>
                  <a:tcPr/>
                </a:tc>
                <a:tc vMerge="1">
                  <a:txBody>
                    <a:bodyPr/>
                    <a:lstStyle/>
                    <a:p>
                      <a:endParaRPr lang="zh-CN" altLang="en-US"/>
                    </a:p>
                  </a:txBody>
                  <a:tcPr/>
                </a:tc>
                <a:tc>
                  <a:txBody>
                    <a:bodyPr/>
                    <a:lstStyle/>
                    <a:p>
                      <a:pPr algn="ctr" fontAlgn="ctr"/>
                      <a:r>
                        <a:rPr lang="en-US" altLang="zh-CN" sz="1000" b="0" i="0" u="none" strike="noStrike" dirty="0" smtClean="0">
                          <a:effectLst/>
                          <a:latin typeface="微软雅黑" panose="020B0503020204020204" pitchFamily="34" charset="-122"/>
                          <a:ea typeface="微软雅黑" panose="020B0503020204020204" pitchFamily="34" charset="-122"/>
                        </a:rPr>
                        <a:t>12:40~13:00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alpha val="80000"/>
                      </a:schemeClr>
                    </a:solidFill>
                  </a:tcPr>
                </a:tc>
                <a:tc>
                  <a:txBody>
                    <a:bodyPr/>
                    <a:lstStyle/>
                    <a:p>
                      <a:pPr algn="ctr" fontAlgn="ctr"/>
                      <a:r>
                        <a:rPr lang="en-US" altLang="zh-CN" sz="1000" b="0" i="0" u="none" strike="noStrike" dirty="0" smtClean="0">
                          <a:solidFill>
                            <a:srgbClr val="000000"/>
                          </a:solidFill>
                          <a:effectLst/>
                          <a:latin typeface="微软雅黑" panose="020B0503020204020204" pitchFamily="34" charset="-122"/>
                          <a:ea typeface="微软雅黑" panose="020B0503020204020204" pitchFamily="34" charset="-122"/>
                        </a:rPr>
                        <a:t>20 mins</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alpha val="80000"/>
                      </a:schemeClr>
                    </a:solidFill>
                  </a:tcPr>
                </a:tc>
                <a:tc>
                  <a:txBody>
                    <a:bodyPr/>
                    <a:lstStyle/>
                    <a:p>
                      <a:pPr marL="0" marR="0" lvl="0" indent="0" algn="l" defTabSz="1187798" rtl="0" eaLnBrk="1" fontAlgn="ctr" latinLnBrk="0" hangingPunct="1">
                        <a:lnSpc>
                          <a:spcPct val="100000"/>
                        </a:lnSpc>
                        <a:spcBef>
                          <a:spcPts val="0"/>
                        </a:spcBef>
                        <a:spcAft>
                          <a:spcPts val="0"/>
                        </a:spcAft>
                        <a:buClrTx/>
                        <a:buSzTx/>
                        <a:buFontTx/>
                        <a:buNone/>
                        <a:tabLst/>
                        <a:defRPr/>
                      </a:pPr>
                      <a:r>
                        <a:rPr lang="zh-CN" altLang="en-US" sz="10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  </a:t>
                      </a:r>
                      <a:r>
                        <a:rPr lang="en-US" altLang="zh-CN" sz="10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Demonstration for Intelligent IP Solutions - Huawei</a:t>
                      </a:r>
                      <a:endParaRPr lang="zh-CN" altLang="en-US" sz="10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endParaRP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alpha val="80000"/>
                      </a:schemeClr>
                    </a:solidFill>
                  </a:tcPr>
                </a:tc>
              </a:tr>
            </a:tbl>
          </a:graphicData>
        </a:graphic>
      </p:graphicFrame>
      <p:sp>
        <p:nvSpPr>
          <p:cNvPr id="7" name="Rounded Rectangle 6"/>
          <p:cNvSpPr/>
          <p:nvPr/>
        </p:nvSpPr>
        <p:spPr>
          <a:xfrm>
            <a:off x="304799" y="884587"/>
            <a:ext cx="3903759" cy="5663798"/>
          </a:xfrm>
          <a:prstGeom prst="roundRect">
            <a:avLst>
              <a:gd name="adj" fmla="val 3283"/>
            </a:avLst>
          </a:prstGeom>
          <a:solidFill>
            <a:schemeClr val="tx1">
              <a:lumMod val="25000"/>
              <a:lumOff val="75000"/>
              <a:alpha val="20000"/>
            </a:schemeClr>
          </a:solid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6666"/>
              </a:solidFill>
            </a:endParaRPr>
          </a:p>
        </p:txBody>
      </p:sp>
      <p:sp>
        <p:nvSpPr>
          <p:cNvPr id="9" name="文本框 9"/>
          <p:cNvSpPr txBox="1"/>
          <p:nvPr/>
        </p:nvSpPr>
        <p:spPr>
          <a:xfrm>
            <a:off x="399176" y="1467961"/>
            <a:ext cx="3719977" cy="5032147"/>
          </a:xfrm>
          <a:prstGeom prst="rect">
            <a:avLst/>
          </a:prstGeom>
          <a:noFill/>
        </p:spPr>
        <p:txBody>
          <a:bodyPr wrap="square" rtlCol="0">
            <a:spAutoFit/>
          </a:bodyPr>
          <a:lstStyle/>
          <a:p>
            <a:pPr defTabSz="878830"/>
            <a:r>
              <a:rPr lang="en-US" altLang="zh-CN" sz="1000" b="1" dirty="0">
                <a:solidFill>
                  <a:srgbClr val="FFFFFF"/>
                </a:solidFill>
                <a:latin typeface="Arial" panose="020B0604020202020204" pitchFamily="34" charset="0"/>
                <a:ea typeface="宋体" panose="02010600030101010101" pitchFamily="2" charset="-122"/>
                <a:cs typeface="Arial" panose="020B0604020202020204" pitchFamily="34" charset="0"/>
              </a:rPr>
              <a:t>We </a:t>
            </a:r>
            <a:r>
              <a:rPr lang="en-US" sz="1000" b="1" dirty="0" smtClean="0">
                <a:solidFill>
                  <a:srgbClr val="FFFFFF"/>
                </a:solidFill>
                <a:latin typeface="Arial" panose="020B0604020202020204" pitchFamily="34" charset="0"/>
                <a:cs typeface="Arial" panose="020B0604020202020204" pitchFamily="34" charset="0"/>
              </a:rPr>
              <a:t>cordially</a:t>
            </a:r>
            <a:r>
              <a:rPr lang="en-US" altLang="zh-CN" sz="1000" b="1" dirty="0" smtClean="0">
                <a:solidFill>
                  <a:srgbClr val="FFFFFF"/>
                </a:solidFill>
                <a:latin typeface="Arial" panose="020B0604020202020204" pitchFamily="34" charset="0"/>
                <a:ea typeface="宋体" panose="02010600030101010101" pitchFamily="2" charset="-122"/>
                <a:cs typeface="Arial" panose="020B0604020202020204" pitchFamily="34" charset="0"/>
              </a:rPr>
              <a:t> </a:t>
            </a:r>
            <a:r>
              <a:rPr lang="en-US" altLang="zh-CN" sz="1000" b="1" dirty="0">
                <a:solidFill>
                  <a:srgbClr val="FFFFFF"/>
                </a:solidFill>
                <a:latin typeface="Arial" panose="020B0604020202020204" pitchFamily="34" charset="0"/>
                <a:ea typeface="宋体" panose="02010600030101010101" pitchFamily="2" charset="-122"/>
                <a:cs typeface="Arial" panose="020B0604020202020204" pitchFamily="34" charset="0"/>
              </a:rPr>
              <a:t>invite you to attend the </a:t>
            </a:r>
            <a:r>
              <a:rPr lang="en-US" altLang="zh-CN" sz="1000" b="1" dirty="0" smtClean="0">
                <a:solidFill>
                  <a:srgbClr val="FFFFFF"/>
                </a:solidFill>
                <a:latin typeface="Arial" panose="020B0604020202020204" pitchFamily="34" charset="0"/>
                <a:ea typeface="宋体" panose="02010600030101010101" pitchFamily="2" charset="-122"/>
                <a:cs typeface="Arial" panose="020B0604020202020204" pitchFamily="34" charset="0"/>
              </a:rPr>
              <a:t>Third Eurasia IP GALA Summit (</a:t>
            </a:r>
            <a:r>
              <a:rPr lang="en-US" altLang="zh-CN" sz="1000" b="1" dirty="0">
                <a:solidFill>
                  <a:srgbClr val="FFFFFF"/>
                </a:solidFill>
                <a:latin typeface="Arial" panose="020B0604020202020204" pitchFamily="34" charset="0"/>
                <a:ea typeface="宋体" panose="02010600030101010101" pitchFamily="2" charset="-122"/>
                <a:cs typeface="Arial" panose="020B0604020202020204" pitchFamily="34" charset="0"/>
              </a:rPr>
              <a:t>Live Broadcast</a:t>
            </a:r>
            <a:r>
              <a:rPr lang="en-US" altLang="zh-CN" sz="1000" b="1" dirty="0" smtClean="0">
                <a:solidFill>
                  <a:srgbClr val="FFFFFF"/>
                </a:solidFill>
                <a:latin typeface="Arial" panose="020B0604020202020204" pitchFamily="34" charset="0"/>
                <a:ea typeface="宋体" panose="02010600030101010101" pitchFamily="2" charset="-122"/>
                <a:cs typeface="Arial" panose="020B0604020202020204" pitchFamily="34" charset="0"/>
              </a:rPr>
              <a:t>), </a:t>
            </a:r>
            <a:r>
              <a:rPr lang="en-US" sz="1000" b="1" dirty="0">
                <a:solidFill>
                  <a:srgbClr val="FFFFFF"/>
                </a:solidFill>
                <a:latin typeface="Arial" panose="020B0604020202020204" pitchFamily="34" charset="0"/>
                <a:cs typeface="Arial" panose="020B0604020202020204" pitchFamily="34" charset="0"/>
              </a:rPr>
              <a:t>which will be held</a:t>
            </a:r>
            <a:r>
              <a:rPr lang="en-US" altLang="zh-CN" sz="1000" b="1" dirty="0">
                <a:solidFill>
                  <a:srgbClr val="FFFFFF"/>
                </a:solidFill>
                <a:latin typeface="Arial" panose="020B0604020202020204" pitchFamily="34" charset="0"/>
                <a:ea typeface="宋体" panose="02010600030101010101" pitchFamily="2" charset="-122"/>
                <a:cs typeface="Arial" panose="020B0604020202020204" pitchFamily="34" charset="0"/>
              </a:rPr>
              <a:t> on </a:t>
            </a:r>
            <a:r>
              <a:rPr lang="en-US" altLang="zh-CN" sz="1000" b="1" dirty="0" smtClean="0">
                <a:solidFill>
                  <a:srgbClr val="FFFFFF"/>
                </a:solidFill>
                <a:latin typeface="Arial" panose="020B0604020202020204" pitchFamily="34" charset="0"/>
                <a:ea typeface="宋体" panose="02010600030101010101" pitchFamily="2" charset="-122"/>
                <a:cs typeface="Arial" panose="020B0604020202020204" pitchFamily="34" charset="0"/>
              </a:rPr>
              <a:t>September 18th, 2020. </a:t>
            </a:r>
            <a:endParaRPr lang="en-US" altLang="zh-CN" sz="1000" b="1" dirty="0">
              <a:solidFill>
                <a:srgbClr val="FFFFFF"/>
              </a:solidFill>
              <a:latin typeface="Arial" panose="020B0604020202020204" pitchFamily="34" charset="0"/>
              <a:ea typeface="宋体" panose="02010600030101010101" pitchFamily="2" charset="-122"/>
              <a:cs typeface="Arial" panose="020B0604020202020204" pitchFamily="34" charset="0"/>
            </a:endParaRPr>
          </a:p>
          <a:p>
            <a:pPr defTabSz="878830"/>
            <a:endParaRPr lang="en-US" altLang="zh-CN" sz="1000" dirty="0">
              <a:solidFill>
                <a:srgbClr val="FFFFFF"/>
              </a:solidFill>
              <a:latin typeface="Arial" panose="020B0604020202020204" pitchFamily="34" charset="0"/>
              <a:ea typeface="宋体" panose="02010600030101010101" pitchFamily="2" charset="-122"/>
              <a:cs typeface="Arial" panose="020B0604020202020204" pitchFamily="34" charset="0"/>
            </a:endParaRPr>
          </a:p>
          <a:p>
            <a:pPr defTabSz="878830"/>
            <a:r>
              <a:rPr lang="en-US" altLang="zh-CN" sz="1050" dirty="0">
                <a:solidFill>
                  <a:srgbClr val="FFFFFF"/>
                </a:solidFill>
                <a:latin typeface="Arial" panose="020B0604020202020204" pitchFamily="34" charset="0"/>
                <a:ea typeface="宋体" panose="02010600030101010101" pitchFamily="2" charset="-122"/>
                <a:cs typeface="Arial" panose="020B0604020202020204" pitchFamily="34" charset="0"/>
              </a:rPr>
              <a:t>Our goal is to create a platform for successful communications between industry, carriers, and experts. The summit is to promote the industry trend, new technology and successful commercial experience to all industry members and the sustainable development of the ecosystem. </a:t>
            </a:r>
          </a:p>
          <a:p>
            <a:pPr defTabSz="878830"/>
            <a:endParaRPr lang="en-US" altLang="zh-CN" sz="1050" dirty="0">
              <a:solidFill>
                <a:srgbClr val="FFFFFF"/>
              </a:solidFill>
              <a:latin typeface="Arial" panose="020B0604020202020204" pitchFamily="34" charset="0"/>
              <a:ea typeface="宋体" panose="02010600030101010101" pitchFamily="2" charset="-122"/>
              <a:cs typeface="Arial" panose="020B0604020202020204" pitchFamily="34" charset="0"/>
            </a:endParaRPr>
          </a:p>
          <a:p>
            <a:pPr defTabSz="878830"/>
            <a:r>
              <a:rPr lang="en-US" altLang="zh-CN" sz="1050" dirty="0">
                <a:solidFill>
                  <a:srgbClr val="FFFFFF"/>
                </a:solidFill>
                <a:latin typeface="Arial" panose="020B0604020202020204" pitchFamily="34" charset="0"/>
                <a:ea typeface="宋体" panose="02010600030101010101" pitchFamily="2" charset="-122"/>
                <a:cs typeface="Arial" panose="020B0604020202020204" pitchFamily="34" charset="0"/>
              </a:rPr>
              <a:t>An intelligent era is fast approaching. The entire ICT sector will face tremendous opportunities and challenges. As a result, the industry chain has already shifted its focus and started exploring how to empower intelligent transformation through innovation technologies and to maximize business value, intelligent IP network plays much more important </a:t>
            </a:r>
            <a:r>
              <a:rPr lang="en-US" altLang="zh-CN" sz="1050" dirty="0" smtClean="0">
                <a:solidFill>
                  <a:srgbClr val="FFFFFF"/>
                </a:solidFill>
                <a:latin typeface="Arial" panose="020B0604020202020204" pitchFamily="34" charset="0"/>
                <a:ea typeface="宋体" panose="02010600030101010101" pitchFamily="2" charset="-122"/>
                <a:cs typeface="Arial" panose="020B0604020202020204" pitchFamily="34" charset="0"/>
              </a:rPr>
              <a:t>role, which change network from the </a:t>
            </a:r>
            <a:r>
              <a:rPr lang="en-US" altLang="zh-CN" sz="1050" dirty="0">
                <a:solidFill>
                  <a:srgbClr val="FFFFFF"/>
                </a:solidFill>
                <a:latin typeface="Arial" panose="020B0604020202020204" pitchFamily="34" charset="0"/>
                <a:ea typeface="宋体" panose="02010600030101010101" pitchFamily="2" charset="-122"/>
                <a:cs typeface="Arial" panose="020B0604020202020204" pitchFamily="34" charset="0"/>
              </a:rPr>
              <a:t>Best Effort-like </a:t>
            </a:r>
            <a:r>
              <a:rPr lang="en-US" altLang="zh-CN" sz="1050" dirty="0" smtClean="0">
                <a:solidFill>
                  <a:srgbClr val="FFFFFF"/>
                </a:solidFill>
                <a:latin typeface="Arial" panose="020B0604020202020204" pitchFamily="34" charset="0"/>
                <a:ea typeface="宋体" panose="02010600030101010101" pitchFamily="2" charset="-122"/>
                <a:cs typeface="Arial" panose="020B0604020202020204" pitchFamily="34" charset="0"/>
              </a:rPr>
              <a:t>to SLA guaranteed. </a:t>
            </a:r>
            <a:endParaRPr lang="en-US" altLang="zh-CN" sz="1050" dirty="0">
              <a:solidFill>
                <a:srgbClr val="FFFFFF"/>
              </a:solidFill>
              <a:latin typeface="Arial" panose="020B0604020202020204" pitchFamily="34" charset="0"/>
              <a:ea typeface="宋体" panose="02010600030101010101" pitchFamily="2" charset="-122"/>
              <a:cs typeface="Arial" panose="020B0604020202020204" pitchFamily="34" charset="0"/>
            </a:endParaRPr>
          </a:p>
          <a:p>
            <a:pPr defTabSz="878830"/>
            <a:endParaRPr lang="en-US" altLang="zh-CN" sz="1050" dirty="0">
              <a:solidFill>
                <a:srgbClr val="FFFFFF"/>
              </a:solidFill>
              <a:latin typeface="Arial" panose="020B0604020202020204" pitchFamily="34" charset="0"/>
              <a:ea typeface="宋体" panose="02010600030101010101" pitchFamily="2" charset="-122"/>
              <a:cs typeface="Arial" panose="020B0604020202020204" pitchFamily="34" charset="0"/>
            </a:endParaRPr>
          </a:p>
          <a:p>
            <a:pPr defTabSz="878830"/>
            <a:r>
              <a:rPr lang="en-US" altLang="zh-CN" sz="1050" dirty="0" smtClean="0">
                <a:solidFill>
                  <a:srgbClr val="FFFFFF"/>
                </a:solidFill>
                <a:latin typeface="Arial" panose="020B0604020202020204" pitchFamily="34" charset="0"/>
                <a:ea typeface="宋体" panose="02010600030101010101" pitchFamily="2" charset="-122"/>
                <a:cs typeface="Arial" panose="020B0604020202020204" pitchFamily="34" charset="0"/>
              </a:rPr>
              <a:t>First-class </a:t>
            </a:r>
            <a:r>
              <a:rPr lang="en-US" altLang="zh-CN" sz="1050" dirty="0">
                <a:solidFill>
                  <a:srgbClr val="FFFFFF"/>
                </a:solidFill>
                <a:latin typeface="Arial" panose="020B0604020202020204" pitchFamily="34" charset="0"/>
                <a:ea typeface="宋体" panose="02010600030101010101" pitchFamily="2" charset="-122"/>
                <a:cs typeface="Arial" panose="020B0604020202020204" pitchFamily="34" charset="0"/>
              </a:rPr>
              <a:t>quality networks create new </a:t>
            </a:r>
            <a:r>
              <a:rPr lang="en-US" altLang="zh-CN" sz="1050" dirty="0" smtClean="0">
                <a:solidFill>
                  <a:srgbClr val="FFFFFF"/>
                </a:solidFill>
                <a:latin typeface="Arial" panose="020B0604020202020204" pitchFamily="34" charset="0"/>
                <a:ea typeface="宋体" panose="02010600030101010101" pitchFamily="2" charset="-122"/>
                <a:cs typeface="Arial" panose="020B0604020202020204" pitchFamily="34" charset="0"/>
              </a:rPr>
              <a:t>opportunities.</a:t>
            </a:r>
            <a:r>
              <a:rPr lang="en-US" altLang="zh-CN" sz="1050" dirty="0">
                <a:solidFill>
                  <a:srgbClr val="FFFFFF"/>
                </a:solidFill>
                <a:latin typeface="Arial" panose="020B0604020202020204" pitchFamily="34" charset="0"/>
                <a:ea typeface="宋体" panose="02010600030101010101" pitchFamily="2" charset="-122"/>
                <a:cs typeface="Arial" panose="020B0604020202020204" pitchFamily="34" charset="0"/>
              </a:rPr>
              <a:t> Let us </a:t>
            </a:r>
            <a:r>
              <a:rPr lang="en-US" altLang="zh-CN" sz="1050" dirty="0" smtClean="0">
                <a:solidFill>
                  <a:srgbClr val="FFFFFF"/>
                </a:solidFill>
                <a:latin typeface="Arial" panose="020B0604020202020204" pitchFamily="34" charset="0"/>
                <a:ea typeface="宋体" panose="02010600030101010101" pitchFamily="2" charset="-122"/>
                <a:cs typeface="Arial" panose="020B0604020202020204" pitchFamily="34" charset="0"/>
              </a:rPr>
              <a:t>embrace </a:t>
            </a:r>
            <a:r>
              <a:rPr lang="en-US" altLang="zh-CN" sz="1050" dirty="0">
                <a:solidFill>
                  <a:srgbClr val="FFFFFF"/>
                </a:solidFill>
                <a:latin typeface="Arial" panose="020B0604020202020204" pitchFamily="34" charset="0"/>
                <a:ea typeface="宋体" panose="02010600030101010101" pitchFamily="2" charset="-122"/>
                <a:cs typeface="Arial" panose="020B0604020202020204" pitchFamily="34" charset="0"/>
              </a:rPr>
              <a:t>these opportunities together to create a promising digital future for the benefit of all humanity</a:t>
            </a:r>
            <a:r>
              <a:rPr lang="en-US" altLang="zh-CN" sz="1050" dirty="0" smtClean="0">
                <a:solidFill>
                  <a:srgbClr val="FFFFFF"/>
                </a:solidFill>
                <a:latin typeface="Arial" panose="020B0604020202020204" pitchFamily="34" charset="0"/>
                <a:ea typeface="宋体" panose="02010600030101010101" pitchFamily="2" charset="-122"/>
                <a:cs typeface="Arial" panose="020B0604020202020204" pitchFamily="34" charset="0"/>
              </a:rPr>
              <a:t>.</a:t>
            </a:r>
          </a:p>
          <a:p>
            <a:pPr defTabSz="878830"/>
            <a:endParaRPr lang="en-US" altLang="zh-CN" sz="1050" dirty="0">
              <a:solidFill>
                <a:srgbClr val="FFFFFF"/>
              </a:solidFill>
              <a:latin typeface="Arial" panose="020B0604020202020204" pitchFamily="34" charset="0"/>
              <a:ea typeface="宋体" panose="02010600030101010101" pitchFamily="2" charset="-122"/>
              <a:cs typeface="Arial" panose="020B0604020202020204" pitchFamily="34" charset="0"/>
            </a:endParaRPr>
          </a:p>
          <a:p>
            <a:pPr defTabSz="878830"/>
            <a:r>
              <a:rPr lang="en-US" altLang="zh-CN" sz="1050" dirty="0">
                <a:solidFill>
                  <a:srgbClr val="FFFFFF"/>
                </a:solidFill>
                <a:latin typeface="Arial" panose="020B0604020202020204" pitchFamily="34" charset="0"/>
                <a:ea typeface="宋体" panose="02010600030101010101" pitchFamily="2" charset="-122"/>
                <a:cs typeface="Arial" panose="020B0604020202020204" pitchFamily="34" charset="0"/>
              </a:rPr>
              <a:t>Looking forward to seeing you at the </a:t>
            </a:r>
            <a:r>
              <a:rPr lang="en-US" altLang="zh-CN" sz="1050" dirty="0" smtClean="0">
                <a:solidFill>
                  <a:srgbClr val="FFFFFF"/>
                </a:solidFill>
                <a:latin typeface="Arial" panose="020B0604020202020204" pitchFamily="34" charset="0"/>
                <a:ea typeface="宋体" panose="02010600030101010101" pitchFamily="2" charset="-122"/>
                <a:cs typeface="Arial" panose="020B0604020202020204" pitchFamily="34" charset="0"/>
              </a:rPr>
              <a:t>Third Russia IP GALA summit! </a:t>
            </a:r>
            <a:endParaRPr lang="en-US" altLang="zh-CN" sz="900" dirty="0" smtClean="0">
              <a:solidFill>
                <a:srgbClr val="FFFFFF"/>
              </a:solidFill>
              <a:latin typeface="Arial" panose="020B0604020202020204" pitchFamily="34" charset="0"/>
              <a:ea typeface="宋体" panose="02010600030101010101" pitchFamily="2" charset="-122"/>
              <a:cs typeface="Arial" panose="020B0604020202020204" pitchFamily="34" charset="0"/>
            </a:endParaRPr>
          </a:p>
          <a:p>
            <a:pPr defTabSz="878830">
              <a:lnSpc>
                <a:spcPts val="1200"/>
              </a:lnSpc>
            </a:pPr>
            <a:endParaRPr lang="en-US" altLang="zh-CN" sz="900" dirty="0" smtClean="0">
              <a:solidFill>
                <a:srgbClr val="FFFFFF"/>
              </a:solidFill>
              <a:latin typeface="Arial" panose="020B0604020202020204" pitchFamily="34" charset="0"/>
              <a:ea typeface="宋体" panose="02010600030101010101" pitchFamily="2" charset="-122"/>
              <a:cs typeface="Arial" panose="020B0604020202020204" pitchFamily="34" charset="0"/>
            </a:endParaRPr>
          </a:p>
          <a:p>
            <a:pPr defTabSz="878830">
              <a:lnSpc>
                <a:spcPts val="1200"/>
              </a:lnSpc>
            </a:pPr>
            <a:endParaRPr lang="en-US" altLang="zh-CN" sz="900" dirty="0">
              <a:solidFill>
                <a:srgbClr val="FFFFFF"/>
              </a:solidFill>
              <a:latin typeface="Arial" panose="020B0604020202020204" pitchFamily="34" charset="0"/>
              <a:ea typeface="宋体" panose="02010600030101010101" pitchFamily="2" charset="-122"/>
              <a:cs typeface="Arial" panose="020B0604020202020204" pitchFamily="34" charset="0"/>
            </a:endParaRPr>
          </a:p>
          <a:p>
            <a:pPr defTabSz="878830">
              <a:lnSpc>
                <a:spcPts val="1200"/>
              </a:lnSpc>
            </a:pPr>
            <a:endParaRPr lang="en-US" altLang="zh-CN" sz="1000" b="1" dirty="0" smtClean="0">
              <a:solidFill>
                <a:srgbClr val="FFFFFF"/>
              </a:solidFill>
              <a:latin typeface="Arial" panose="020B0604020202020204" pitchFamily="34" charset="0"/>
              <a:ea typeface="宋体" panose="02010600030101010101" pitchFamily="2" charset="-122"/>
              <a:cs typeface="Arial" panose="020B0604020202020204" pitchFamily="34" charset="0"/>
            </a:endParaRPr>
          </a:p>
          <a:p>
            <a:pPr defTabSz="878830">
              <a:lnSpc>
                <a:spcPts val="1200"/>
              </a:lnSpc>
            </a:pPr>
            <a:endParaRPr lang="en-US" altLang="zh-CN" sz="1000" b="1" dirty="0">
              <a:solidFill>
                <a:srgbClr val="FFFFFF"/>
              </a:solidFill>
              <a:latin typeface="Arial" panose="020B0604020202020204" pitchFamily="34" charset="0"/>
              <a:ea typeface="宋体" panose="02010600030101010101" pitchFamily="2" charset="-122"/>
              <a:cs typeface="Arial" panose="020B0604020202020204" pitchFamily="34" charset="0"/>
            </a:endParaRPr>
          </a:p>
          <a:p>
            <a:pPr defTabSz="878830">
              <a:lnSpc>
                <a:spcPts val="1200"/>
              </a:lnSpc>
            </a:pPr>
            <a:r>
              <a:rPr lang="en-US" altLang="zh-CN" sz="1000" b="1" dirty="0" smtClean="0">
                <a:solidFill>
                  <a:srgbClr val="FFFFFF"/>
                </a:solidFill>
                <a:latin typeface="Arial" panose="020B0604020202020204" pitchFamily="34" charset="0"/>
                <a:ea typeface="宋体" panose="02010600030101010101" pitchFamily="2" charset="-122"/>
                <a:cs typeface="Arial" panose="020B0604020202020204" pitchFamily="34" charset="0"/>
              </a:rPr>
              <a:t>Huawei  Eurasia</a:t>
            </a:r>
            <a:endParaRPr lang="zh-CN" altLang="en-US" sz="1000" b="1" dirty="0">
              <a:solidFill>
                <a:srgbClr val="FFFFFF"/>
              </a:solidFill>
              <a:latin typeface="Arial" panose="020B0604020202020204" pitchFamily="34" charset="0"/>
              <a:ea typeface="宋体" panose="02010600030101010101" pitchFamily="2" charset="-122"/>
              <a:cs typeface="Arial" panose="020B0604020202020204" pitchFamily="34" charset="0"/>
            </a:endParaRPr>
          </a:p>
        </p:txBody>
      </p:sp>
      <p:sp>
        <p:nvSpPr>
          <p:cNvPr id="10" name="文本框 10"/>
          <p:cNvSpPr txBox="1"/>
          <p:nvPr/>
        </p:nvSpPr>
        <p:spPr>
          <a:xfrm>
            <a:off x="390276" y="1070283"/>
            <a:ext cx="3435756" cy="307777"/>
          </a:xfrm>
          <a:prstGeom prst="rect">
            <a:avLst/>
          </a:prstGeom>
          <a:noFill/>
        </p:spPr>
        <p:txBody>
          <a:bodyPr wrap="square" rtlCol="0">
            <a:spAutoFit/>
          </a:bodyPr>
          <a:lstStyle/>
          <a:p>
            <a:pPr defTabSz="878830"/>
            <a:r>
              <a:rPr lang="en-US" altLang="zh-CN" sz="1400" dirty="0">
                <a:solidFill>
                  <a:srgbClr val="FFFFFF"/>
                </a:solidFill>
                <a:latin typeface="Arial" panose="020B0604020202020204" pitchFamily="34" charset="0"/>
                <a:ea typeface="宋体" panose="02010600030101010101" pitchFamily="2" charset="-122"/>
                <a:cs typeface="Arial" panose="020B0604020202020204" pitchFamily="34" charset="0"/>
              </a:rPr>
              <a:t>Dear_____________,</a:t>
            </a:r>
            <a:endParaRPr lang="zh-CN" altLang="en-US" sz="1400" dirty="0">
              <a:solidFill>
                <a:srgbClr val="FFFFFF"/>
              </a:solidFill>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199712616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itle Slide">
  <a:themeElements>
    <a:clrScheme name="2210">
      <a:dk1>
        <a:srgbClr val="1D1D1A"/>
      </a:dk1>
      <a:lt1>
        <a:srgbClr val="1D1D1A"/>
      </a:lt1>
      <a:dk2>
        <a:srgbClr val="FFFFFF"/>
      </a:dk2>
      <a:lt2>
        <a:srgbClr val="FFFFFF"/>
      </a:lt2>
      <a:accent1>
        <a:srgbClr val="C7000A"/>
      </a:accent1>
      <a:accent2>
        <a:srgbClr val="E9002F"/>
      </a:accent2>
      <a:accent3>
        <a:srgbClr val="F4A100"/>
      </a:accent3>
      <a:accent4>
        <a:srgbClr val="FFFF00"/>
      </a:accent4>
      <a:accent5>
        <a:srgbClr val="232323"/>
      </a:accent5>
      <a:accent6>
        <a:srgbClr val="666666"/>
      </a:accent6>
      <a:hlink>
        <a:srgbClr val="919191"/>
      </a:hlink>
      <a:folHlink>
        <a:srgbClr val="C4C4C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kumimoji="1" sz="3200" dirty="0" smtClean="0">
            <a:solidFill>
              <a:srgbClr val="575756"/>
            </a:solidFill>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rt page">
  <a:themeElements>
    <a:clrScheme name="updated">
      <a:dk1>
        <a:srgbClr val="1D1D1A"/>
      </a:dk1>
      <a:lt1>
        <a:srgbClr val="1D1D1A"/>
      </a:lt1>
      <a:dk2>
        <a:srgbClr val="FFFFFF"/>
      </a:dk2>
      <a:lt2>
        <a:srgbClr val="FFFFFF"/>
      </a:lt2>
      <a:accent1>
        <a:srgbClr val="C7000A"/>
      </a:accent1>
      <a:accent2>
        <a:srgbClr val="C8102E"/>
      </a:accent2>
      <a:accent3>
        <a:srgbClr val="EA594F"/>
      </a:accent3>
      <a:accent4>
        <a:srgbClr val="F8B53C"/>
      </a:accent4>
      <a:accent5>
        <a:srgbClr val="231815"/>
      </a:accent5>
      <a:accent6>
        <a:srgbClr val="595757"/>
      </a:accent6>
      <a:hlink>
        <a:srgbClr val="898989"/>
      </a:hlink>
      <a:folHlink>
        <a:srgbClr val="B5B5B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7000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800" dirty="0" smtClean="0">
            <a:solidFill>
              <a:schemeClr val="accent2"/>
            </a:solidFill>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hart page">
  <a:themeElements>
    <a:clrScheme name="Custom 29">
      <a:dk1>
        <a:srgbClr val="1D1D1A"/>
      </a:dk1>
      <a:lt1>
        <a:srgbClr val="666666"/>
      </a:lt1>
      <a:dk2>
        <a:srgbClr val="FFFFFF"/>
      </a:dk2>
      <a:lt2>
        <a:srgbClr val="EBEBEB"/>
      </a:lt2>
      <a:accent1>
        <a:srgbClr val="C7000A"/>
      </a:accent1>
      <a:accent2>
        <a:srgbClr val="E9002F"/>
      </a:accent2>
      <a:accent3>
        <a:srgbClr val="F4A100"/>
      </a:accent3>
      <a:accent4>
        <a:srgbClr val="FFFF00"/>
      </a:accent4>
      <a:accent5>
        <a:srgbClr val="232323"/>
      </a:accent5>
      <a:accent6>
        <a:srgbClr val="666666"/>
      </a:accent6>
      <a:hlink>
        <a:srgbClr val="919191"/>
      </a:hlink>
      <a:folHlink>
        <a:srgbClr val="C4C4C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002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ts val="3440"/>
          </a:lnSpc>
          <a:defRPr sz="3200" dirty="0" smtClean="0">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nd page">
  <a:themeElements>
    <a:clrScheme name="2210">
      <a:dk1>
        <a:srgbClr val="1D1D1A"/>
      </a:dk1>
      <a:lt1>
        <a:srgbClr val="1D1D1A"/>
      </a:lt1>
      <a:dk2>
        <a:srgbClr val="FFFFFF"/>
      </a:dk2>
      <a:lt2>
        <a:srgbClr val="FFFFFF"/>
      </a:lt2>
      <a:accent1>
        <a:srgbClr val="C7000A"/>
      </a:accent1>
      <a:accent2>
        <a:srgbClr val="E9002F"/>
      </a:accent2>
      <a:accent3>
        <a:srgbClr val="F4A100"/>
      </a:accent3>
      <a:accent4>
        <a:srgbClr val="FFFF00"/>
      </a:accent4>
      <a:accent5>
        <a:srgbClr val="232323"/>
      </a:accent5>
      <a:accent6>
        <a:srgbClr val="666666"/>
      </a:accent6>
      <a:hlink>
        <a:srgbClr val="919191"/>
      </a:hlink>
      <a:folHlink>
        <a:srgbClr val="C4C4C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002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Title Slide">
  <a:themeElements>
    <a:clrScheme name="updated">
      <a:dk1>
        <a:srgbClr val="1D1D1A"/>
      </a:dk1>
      <a:lt1>
        <a:srgbClr val="1D1D1A"/>
      </a:lt1>
      <a:dk2>
        <a:srgbClr val="FFFFFF"/>
      </a:dk2>
      <a:lt2>
        <a:srgbClr val="FFFFFF"/>
      </a:lt2>
      <a:accent1>
        <a:srgbClr val="C7000A"/>
      </a:accent1>
      <a:accent2>
        <a:srgbClr val="C8102E"/>
      </a:accent2>
      <a:accent3>
        <a:srgbClr val="EA594F"/>
      </a:accent3>
      <a:accent4>
        <a:srgbClr val="F8B53C"/>
      </a:accent4>
      <a:accent5>
        <a:srgbClr val="231815"/>
      </a:accent5>
      <a:accent6>
        <a:srgbClr val="595757"/>
      </a:accent6>
      <a:hlink>
        <a:srgbClr val="898989"/>
      </a:hlink>
      <a:folHlink>
        <a:srgbClr val="B5B5B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7000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kumimoji="1" sz="3200" dirty="0" err="1" smtClean="0">
            <a:solidFill>
              <a:srgbClr val="575756"/>
            </a:solidFill>
            <a:latin typeface="+mj-lt"/>
            <a:ea typeface="Microsoft YaHei" panose="020B0503020204020204" pitchFamily="34" charset="-122"/>
          </a:defRPr>
        </a:defPPr>
      </a:lstStyle>
    </a:txDef>
  </a:objectDefaults>
  <a:extraClrSchemeLst/>
  <a:extLst>
    <a:ext uri="{05A4C25C-085E-4340-85A3-A5531E510DB2}">
      <thm15:themeFamily xmlns:thm15="http://schemas.microsoft.com/office/thememl/2012/main" name="PPT Template" id="{7D75EA97-C428-4460-8762-D7701BD02FF1}" vid="{3DDF5642-434A-41A0-9D1B-17FDB55EBA7C}"/>
    </a:ext>
  </a:extLst>
</a:theme>
</file>

<file path=ppt/theme/theme6.xml><?xml version="1.0" encoding="utf-8"?>
<a:theme xmlns:a="http://schemas.openxmlformats.org/drawingml/2006/main" name="5_Chart page">
  <a:themeElements>
    <a:clrScheme name="Custom 29">
      <a:dk1>
        <a:srgbClr val="1D1D1A"/>
      </a:dk1>
      <a:lt1>
        <a:srgbClr val="666666"/>
      </a:lt1>
      <a:dk2>
        <a:srgbClr val="FFFFFF"/>
      </a:dk2>
      <a:lt2>
        <a:srgbClr val="EBEBEB"/>
      </a:lt2>
      <a:accent1>
        <a:srgbClr val="C7000A"/>
      </a:accent1>
      <a:accent2>
        <a:srgbClr val="E9002F"/>
      </a:accent2>
      <a:accent3>
        <a:srgbClr val="F4A100"/>
      </a:accent3>
      <a:accent4>
        <a:srgbClr val="FFFF00"/>
      </a:accent4>
      <a:accent5>
        <a:srgbClr val="232323"/>
      </a:accent5>
      <a:accent6>
        <a:srgbClr val="666666"/>
      </a:accent6>
      <a:hlink>
        <a:srgbClr val="919191"/>
      </a:hlink>
      <a:folHlink>
        <a:srgbClr val="C4C4C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002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ts val="3440"/>
          </a:lnSpc>
          <a:defRPr sz="3200" dirty="0" smtClean="0">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内容Copytex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6">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Title Slide">
  <a:themeElements>
    <a:clrScheme name="2210">
      <a:dk1>
        <a:srgbClr val="1D1D1A"/>
      </a:dk1>
      <a:lt1>
        <a:srgbClr val="1D1D1A"/>
      </a:lt1>
      <a:dk2>
        <a:srgbClr val="FFFFFF"/>
      </a:dk2>
      <a:lt2>
        <a:srgbClr val="FFFFFF"/>
      </a:lt2>
      <a:accent1>
        <a:srgbClr val="C7000A"/>
      </a:accent1>
      <a:accent2>
        <a:srgbClr val="E9002F"/>
      </a:accent2>
      <a:accent3>
        <a:srgbClr val="F4A100"/>
      </a:accent3>
      <a:accent4>
        <a:srgbClr val="FFFF00"/>
      </a:accent4>
      <a:accent5>
        <a:srgbClr val="232323"/>
      </a:accent5>
      <a:accent6>
        <a:srgbClr val="666666"/>
      </a:accent6>
      <a:hlink>
        <a:srgbClr val="919191"/>
      </a:hlink>
      <a:folHlink>
        <a:srgbClr val="C4C4C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kumimoji="1" sz="3200" dirty="0" smtClean="0">
            <a:solidFill>
              <a:srgbClr val="575756"/>
            </a:solidFill>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演示文稿1" id="{31AD3342-B2D7-44AB-B447-0EEAFE75289A}" vid="{2A9BC227-3AB3-406C-8329-4CEFEE79DCC2}"/>
    </a:ext>
  </a:extLst>
</a:theme>
</file>

<file path=ppt/theme/theme9.xml><?xml version="1.0" encoding="utf-8"?>
<a:theme xmlns:a="http://schemas.openxmlformats.org/drawingml/2006/main" name="1_End page">
  <a:themeElements>
    <a:clrScheme name="2210">
      <a:dk1>
        <a:srgbClr val="1D1D1A"/>
      </a:dk1>
      <a:lt1>
        <a:srgbClr val="1D1D1A"/>
      </a:lt1>
      <a:dk2>
        <a:srgbClr val="FFFFFF"/>
      </a:dk2>
      <a:lt2>
        <a:srgbClr val="FFFFFF"/>
      </a:lt2>
      <a:accent1>
        <a:srgbClr val="C7000A"/>
      </a:accent1>
      <a:accent2>
        <a:srgbClr val="E9002F"/>
      </a:accent2>
      <a:accent3>
        <a:srgbClr val="F4A100"/>
      </a:accent3>
      <a:accent4>
        <a:srgbClr val="FFFF00"/>
      </a:accent4>
      <a:accent5>
        <a:srgbClr val="232323"/>
      </a:accent5>
      <a:accent6>
        <a:srgbClr val="666666"/>
      </a:accent6>
      <a:hlink>
        <a:srgbClr val="919191"/>
      </a:hlink>
      <a:folHlink>
        <a:srgbClr val="C4C4C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002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a:defPPr>
      </a:lstStyle>
    </a:txDef>
  </a:objectDefaults>
  <a:extraClrSchemeLst/>
  <a:extLst>
    <a:ext uri="{05A4C25C-085E-4340-85A3-A5531E510DB2}">
      <thm15:themeFamily xmlns:thm15="http://schemas.microsoft.com/office/thememl/2012/main" name="演示文稿1" id="{31AD3342-B2D7-44AB-B447-0EEAFE75289A}" vid="{289F26BF-68E3-4534-8B82-5383260B836D}"/>
    </a:ext>
  </a:extLst>
</a:theme>
</file>

<file path=docProps/app.xml><?xml version="1.0" encoding="utf-8"?>
<Properties xmlns="http://schemas.openxmlformats.org/officeDocument/2006/extended-properties" xmlns:vt="http://schemas.openxmlformats.org/officeDocument/2006/docPropsVTypes">
  <Template>Office Theme</Template>
  <TotalTime>12762</TotalTime>
  <Words>505</Words>
  <Application>Microsoft Office PowerPoint</Application>
  <PresentationFormat>自定义</PresentationFormat>
  <Paragraphs>96</Paragraphs>
  <Slides>3</Slides>
  <Notes>0</Notes>
  <HiddenSlides>0</HiddenSlides>
  <MMClips>0</MMClips>
  <ScaleCrop>false</ScaleCrop>
  <HeadingPairs>
    <vt:vector size="6" baseType="variant">
      <vt:variant>
        <vt:lpstr>已用的字体</vt:lpstr>
      </vt:variant>
      <vt:variant>
        <vt:i4>10</vt:i4>
      </vt:variant>
      <vt:variant>
        <vt:lpstr>主题</vt:lpstr>
      </vt:variant>
      <vt:variant>
        <vt:i4>9</vt:i4>
      </vt:variant>
      <vt:variant>
        <vt:lpstr>幻灯片标题</vt:lpstr>
      </vt:variant>
      <vt:variant>
        <vt:i4>3</vt:i4>
      </vt:variant>
    </vt:vector>
  </HeadingPairs>
  <TitlesOfParts>
    <vt:vector size="22" baseType="lpstr">
      <vt:lpstr>FrutigerNext LT Light</vt:lpstr>
      <vt:lpstr>MS PGothic</vt:lpstr>
      <vt:lpstr>等线</vt:lpstr>
      <vt:lpstr>黑体</vt:lpstr>
      <vt:lpstr>宋体</vt:lpstr>
      <vt:lpstr>微软雅黑</vt:lpstr>
      <vt:lpstr>微软雅黑</vt:lpstr>
      <vt:lpstr>Arial</vt:lpstr>
      <vt:lpstr>Calibri</vt:lpstr>
      <vt:lpstr>Wingdings</vt:lpstr>
      <vt:lpstr>1_Title Slide</vt:lpstr>
      <vt:lpstr>Chart page</vt:lpstr>
      <vt:lpstr>4_Chart page</vt:lpstr>
      <vt:lpstr>End page</vt:lpstr>
      <vt:lpstr>2_Title Slide</vt:lpstr>
      <vt:lpstr>5_Chart page</vt:lpstr>
      <vt:lpstr>内容Copytext </vt:lpstr>
      <vt:lpstr>3_Title Slide</vt:lpstr>
      <vt:lpstr>1_End page</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Mahongxing</cp:lastModifiedBy>
  <cp:revision>1469</cp:revision>
  <dcterms:created xsi:type="dcterms:W3CDTF">2018-06-21T13:34:14Z</dcterms:created>
  <dcterms:modified xsi:type="dcterms:W3CDTF">2020-09-01T16:42:43Z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(3)1Jm4ML8bdIBP+5i+GwJnPsBtL09Z1gbBFCUk3GXRKDbC/kLG9wzumUOP9OaIfWjrFXZ43zpH
zY2M2lBelxvqIyEVOzWtIhFm1/pPb4NenaBzEsNSirDM0eRvB0/1MamwBxu77g9aYkSm640p
gjwenen9ms5NFSqHb7GbY90FSahmSBPne4ZuD28g7Cg5YtWu5JX5hZCcHxZO1N1SNAGupnrT
OP9kcOx5A5HUplAZm0</vt:lpwstr>
  </property>
  <property fmtid="{D5CDD505-2E9C-101B-9397-08002B2CF9AE}" pid="3" name="_2015_ms_pID_7253431">
    <vt:lpwstr>V0iz3wkWfSuWkErcHQJ+VxwncqjCuUbUOdLwlR9Wi0tok/W9I+zvfh
Df9Xep5Tr22V2s6KLYUQvcuEb3OdbvCwGtSsliPd5yXRYmrlZQFL1a1HivT//c0qsIgGlRsm
GcFMR+cyWbwgLRMiQQ1KCigzmixKG8kuIhY7czX+l3UZoWcUvdICvr0r0OHkIKc7WvOjJX6w
iSjdl9Yt7GklonLT+0fYT4FvxpagW2Rtcxut</vt:lpwstr>
  </property>
  <property fmtid="{D5CDD505-2E9C-101B-9397-08002B2CF9AE}" pid="4" name="_2015_ms_pID_7253432">
    <vt:lpwstr>wgXDWYAdAW+eFwRCUQ8myBg=</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1598940563</vt:lpwstr>
  </property>
</Properties>
</file>